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60" r:id="rId4"/>
    <p:sldId id="259" r:id="rId5"/>
    <p:sldId id="273" r:id="rId6"/>
    <p:sldId id="284" r:id="rId7"/>
    <p:sldId id="286" r:id="rId8"/>
    <p:sldId id="287" r:id="rId9"/>
    <p:sldId id="280" r:id="rId10"/>
    <p:sldId id="292" r:id="rId11"/>
    <p:sldId id="277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58" d="100"/>
          <a:sy n="158" d="100"/>
        </p:scale>
        <p:origin x="42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 채안" userId="19ec314d531aa06d" providerId="LiveId" clId="{4115BF2E-58F9-4565-A007-52B2F8742E66}"/>
    <pc:docChg chg="undo custSel addSld delSld modSld sldOrd">
      <pc:chgData name="정 채안" userId="19ec314d531aa06d" providerId="LiveId" clId="{4115BF2E-58F9-4565-A007-52B2F8742E66}" dt="2022-12-02T08:58:29.059" v="5275" actId="1076"/>
      <pc:docMkLst>
        <pc:docMk/>
      </pc:docMkLst>
      <pc:sldChg chg="modSp">
        <pc:chgData name="정 채안" userId="19ec314d531aa06d" providerId="LiveId" clId="{4115BF2E-58F9-4565-A007-52B2F8742E66}" dt="2022-12-02T07:57:54.434" v="167" actId="20577"/>
        <pc:sldMkLst>
          <pc:docMk/>
          <pc:sldMk cId="1944171886" sldId="256"/>
        </pc:sldMkLst>
        <pc:spChg chg="mod">
          <ac:chgData name="정 채안" userId="19ec314d531aa06d" providerId="LiveId" clId="{4115BF2E-58F9-4565-A007-52B2F8742E66}" dt="2022-12-02T07:57:23.920" v="87" actId="20577"/>
          <ac:spMkLst>
            <pc:docMk/>
            <pc:sldMk cId="1944171886" sldId="256"/>
            <ac:spMk id="13" creationId="{B936B4D4-EC90-4266-AA36-8D5433E09AA5}"/>
          </ac:spMkLst>
        </pc:spChg>
        <pc:spChg chg="mod">
          <ac:chgData name="정 채안" userId="19ec314d531aa06d" providerId="LiveId" clId="{4115BF2E-58F9-4565-A007-52B2F8742E66}" dt="2022-12-02T07:57:33.046" v="112" actId="20577"/>
          <ac:spMkLst>
            <pc:docMk/>
            <pc:sldMk cId="1944171886" sldId="256"/>
            <ac:spMk id="24" creationId="{EEEE38FE-C363-40C8-A9C8-44E0B374A797}"/>
          </ac:spMkLst>
        </pc:spChg>
        <pc:spChg chg="mod">
          <ac:chgData name="정 채안" userId="19ec314d531aa06d" providerId="LiveId" clId="{4115BF2E-58F9-4565-A007-52B2F8742E66}" dt="2022-12-02T07:57:49.264" v="153" actId="1076"/>
          <ac:spMkLst>
            <pc:docMk/>
            <pc:sldMk cId="1944171886" sldId="256"/>
            <ac:spMk id="41" creationId="{6A336F6A-FE22-471B-9C8B-B2E49F1FF573}"/>
          </ac:spMkLst>
        </pc:spChg>
        <pc:spChg chg="mod">
          <ac:chgData name="정 채안" userId="19ec314d531aa06d" providerId="LiveId" clId="{4115BF2E-58F9-4565-A007-52B2F8742E66}" dt="2022-12-02T07:57:54.434" v="167" actId="20577"/>
          <ac:spMkLst>
            <pc:docMk/>
            <pc:sldMk cId="1944171886" sldId="256"/>
            <ac:spMk id="44" creationId="{F1B77DA1-B3DF-4DD2-BB9D-3101B42D2DA3}"/>
          </ac:spMkLst>
        </pc:spChg>
      </pc:sldChg>
      <pc:sldChg chg="del">
        <pc:chgData name="정 채안" userId="19ec314d531aa06d" providerId="LiveId" clId="{4115BF2E-58F9-4565-A007-52B2F8742E66}" dt="2022-12-02T08:08:09.005" v="876" actId="2696"/>
        <pc:sldMkLst>
          <pc:docMk/>
          <pc:sldMk cId="2263505669" sldId="257"/>
        </pc:sldMkLst>
      </pc:sldChg>
      <pc:sldChg chg="modSp">
        <pc:chgData name="정 채안" userId="19ec314d531aa06d" providerId="LiveId" clId="{4115BF2E-58F9-4565-A007-52B2F8742E66}" dt="2022-12-02T07:56:27.370" v="30" actId="20577"/>
        <pc:sldMkLst>
          <pc:docMk/>
          <pc:sldMk cId="4046241647" sldId="258"/>
        </pc:sldMkLst>
        <pc:spChg chg="mod">
          <ac:chgData name="정 채안" userId="19ec314d531aa06d" providerId="LiveId" clId="{4115BF2E-58F9-4565-A007-52B2F8742E66}" dt="2022-12-02T07:56:16.120" v="1" actId="20577"/>
          <ac:spMkLst>
            <pc:docMk/>
            <pc:sldMk cId="4046241647" sldId="258"/>
            <ac:spMk id="2" creationId="{221EB37A-4371-4D14-A4C4-2BB1144AF17E}"/>
          </ac:spMkLst>
        </pc:spChg>
        <pc:spChg chg="mod">
          <ac:chgData name="정 채안" userId="19ec314d531aa06d" providerId="LiveId" clId="{4115BF2E-58F9-4565-A007-52B2F8742E66}" dt="2022-12-02T07:56:27.370" v="30" actId="20577"/>
          <ac:spMkLst>
            <pc:docMk/>
            <pc:sldMk cId="4046241647" sldId="258"/>
            <ac:spMk id="3" creationId="{7232116B-ADE0-4213-A566-454551D1C960}"/>
          </ac:spMkLst>
        </pc:spChg>
        <pc:spChg chg="mod">
          <ac:chgData name="정 채안" userId="19ec314d531aa06d" providerId="LiveId" clId="{4115BF2E-58F9-4565-A007-52B2F8742E66}" dt="2022-12-02T07:56:11.980" v="0" actId="20577"/>
          <ac:spMkLst>
            <pc:docMk/>
            <pc:sldMk cId="4046241647" sldId="258"/>
            <ac:spMk id="12" creationId="{D3214AE5-3333-429E-B51D-7A6516CFC740}"/>
          </ac:spMkLst>
        </pc:spChg>
      </pc:sldChg>
      <pc:sldChg chg="addSp delSp modSp">
        <pc:chgData name="정 채안" userId="19ec314d531aa06d" providerId="LiveId" clId="{4115BF2E-58F9-4565-A007-52B2F8742E66}" dt="2022-12-02T08:52:18.016" v="5192" actId="20577"/>
        <pc:sldMkLst>
          <pc:docMk/>
          <pc:sldMk cId="3471271273" sldId="259"/>
        </pc:sldMkLst>
        <pc:spChg chg="del">
          <ac:chgData name="정 채안" userId="19ec314d531aa06d" providerId="LiveId" clId="{4115BF2E-58F9-4565-A007-52B2F8742E66}" dt="2022-12-02T08:48:43.834" v="5129" actId="478"/>
          <ac:spMkLst>
            <pc:docMk/>
            <pc:sldMk cId="3471271273" sldId="259"/>
            <ac:spMk id="3" creationId="{ADEE5F2B-12F6-46CE-A2DD-0F21C1653A58}"/>
          </ac:spMkLst>
        </pc:spChg>
        <pc:spChg chg="mod">
          <ac:chgData name="정 채안" userId="19ec314d531aa06d" providerId="LiveId" clId="{4115BF2E-58F9-4565-A007-52B2F8742E66}" dt="2022-12-02T08:52:18.016" v="5192" actId="20577"/>
          <ac:spMkLst>
            <pc:docMk/>
            <pc:sldMk cId="3471271273" sldId="259"/>
            <ac:spMk id="14" creationId="{21571690-1D00-432D-B047-81B6520B5454}"/>
          </ac:spMkLst>
        </pc:spChg>
        <pc:spChg chg="mod">
          <ac:chgData name="정 채안" userId="19ec314d531aa06d" providerId="LiveId" clId="{4115BF2E-58F9-4565-A007-52B2F8742E66}" dt="2022-12-02T08:52:12.157" v="5172" actId="20577"/>
          <ac:spMkLst>
            <pc:docMk/>
            <pc:sldMk cId="3471271273" sldId="259"/>
            <ac:spMk id="15" creationId="{9B10DB3C-70C9-402F-9972-7666E838892E}"/>
          </ac:spMkLst>
        </pc:spChg>
        <pc:spChg chg="del">
          <ac:chgData name="정 채안" userId="19ec314d531aa06d" providerId="LiveId" clId="{4115BF2E-58F9-4565-A007-52B2F8742E66}" dt="2022-12-02T08:50:48.055" v="5152" actId="478"/>
          <ac:spMkLst>
            <pc:docMk/>
            <pc:sldMk cId="3471271273" sldId="259"/>
            <ac:spMk id="20" creationId="{2A476AFE-FA8C-4EF3-A841-28AA13CA3C16}"/>
          </ac:spMkLst>
        </pc:spChg>
        <pc:spChg chg="del">
          <ac:chgData name="정 채안" userId="19ec314d531aa06d" providerId="LiveId" clId="{4115BF2E-58F9-4565-A007-52B2F8742E66}" dt="2022-12-02T08:50:51.121" v="5153" actId="478"/>
          <ac:spMkLst>
            <pc:docMk/>
            <pc:sldMk cId="3471271273" sldId="259"/>
            <ac:spMk id="21" creationId="{626CCB55-3E84-4F32-AB7D-5CDF71114EF7}"/>
          </ac:spMkLst>
        </pc:spChg>
        <pc:spChg chg="del">
          <ac:chgData name="정 채안" userId="19ec314d531aa06d" providerId="LiveId" clId="{4115BF2E-58F9-4565-A007-52B2F8742E66}" dt="2022-12-02T08:50:18.305" v="5146" actId="478"/>
          <ac:spMkLst>
            <pc:docMk/>
            <pc:sldMk cId="3471271273" sldId="259"/>
            <ac:spMk id="22" creationId="{CBC43DCA-FCD8-4C2A-B3F6-AFA8598B1505}"/>
          </ac:spMkLst>
        </pc:spChg>
        <pc:spChg chg="mod">
          <ac:chgData name="정 채안" userId="19ec314d531aa06d" providerId="LiveId" clId="{4115BF2E-58F9-4565-A007-52B2F8742E66}" dt="2022-12-02T08:51:02.863" v="5156" actId="1076"/>
          <ac:spMkLst>
            <pc:docMk/>
            <pc:sldMk cId="3471271273" sldId="259"/>
            <ac:spMk id="25" creationId="{A404B869-D96F-4C27-9CA6-40370588DC04}"/>
          </ac:spMkLst>
        </pc:spChg>
        <pc:spChg chg="mod">
          <ac:chgData name="정 채안" userId="19ec314d531aa06d" providerId="LiveId" clId="{4115BF2E-58F9-4565-A007-52B2F8742E66}" dt="2022-12-02T08:51:06.172" v="5157" actId="1076"/>
          <ac:spMkLst>
            <pc:docMk/>
            <pc:sldMk cId="3471271273" sldId="259"/>
            <ac:spMk id="27" creationId="{EE2EDCC7-D0F1-48FC-B6D7-220DC17BBC41}"/>
          </ac:spMkLst>
        </pc:spChg>
        <pc:spChg chg="mod">
          <ac:chgData name="정 채안" userId="19ec314d531aa06d" providerId="LiveId" clId="{4115BF2E-58F9-4565-A007-52B2F8742E66}" dt="2022-12-02T08:52:07.549" v="5170" actId="1076"/>
          <ac:spMkLst>
            <pc:docMk/>
            <pc:sldMk cId="3471271273" sldId="259"/>
            <ac:spMk id="30" creationId="{75DF8471-AC52-434C-A8BF-D2DAE0A230B1}"/>
          </ac:spMkLst>
        </pc:spChg>
        <pc:spChg chg="mod">
          <ac:chgData name="정 채안" userId="19ec314d531aa06d" providerId="LiveId" clId="{4115BF2E-58F9-4565-A007-52B2F8742E66}" dt="2022-12-02T08:51:57.861" v="5168" actId="1076"/>
          <ac:spMkLst>
            <pc:docMk/>
            <pc:sldMk cId="3471271273" sldId="259"/>
            <ac:spMk id="31" creationId="{B8B2858D-CB34-44AE-96FF-BC700F116084}"/>
          </ac:spMkLst>
        </pc:spChg>
        <pc:spChg chg="mod">
          <ac:chgData name="정 채안" userId="19ec314d531aa06d" providerId="LiveId" clId="{4115BF2E-58F9-4565-A007-52B2F8742E66}" dt="2022-12-02T08:49:53.884" v="5140" actId="1076"/>
          <ac:spMkLst>
            <pc:docMk/>
            <pc:sldMk cId="3471271273" sldId="259"/>
            <ac:spMk id="33" creationId="{8BE17535-F54C-47AE-B25B-ADEA33DFD630}"/>
          </ac:spMkLst>
        </pc:spChg>
        <pc:spChg chg="mod">
          <ac:chgData name="정 채안" userId="19ec314d531aa06d" providerId="LiveId" clId="{4115BF2E-58F9-4565-A007-52B2F8742E66}" dt="2022-12-02T08:50:00.437" v="5141" actId="1076"/>
          <ac:spMkLst>
            <pc:docMk/>
            <pc:sldMk cId="3471271273" sldId="259"/>
            <ac:spMk id="34" creationId="{99CC0E7C-15F2-459F-A100-0FD9DEBA7E97}"/>
          </ac:spMkLst>
        </pc:spChg>
        <pc:spChg chg="mod">
          <ac:chgData name="정 채안" userId="19ec314d531aa06d" providerId="LiveId" clId="{4115BF2E-58F9-4565-A007-52B2F8742E66}" dt="2022-12-02T08:49:33.796" v="5136" actId="1076"/>
          <ac:spMkLst>
            <pc:docMk/>
            <pc:sldMk cId="3471271273" sldId="259"/>
            <ac:spMk id="36" creationId="{BD6D5E90-E1F4-42A3-BE7E-DFC37E53CF3F}"/>
          </ac:spMkLst>
        </pc:spChg>
        <pc:spChg chg="mod">
          <ac:chgData name="정 채안" userId="19ec314d531aa06d" providerId="LiveId" clId="{4115BF2E-58F9-4565-A007-52B2F8742E66}" dt="2022-12-02T08:49:30.225" v="5135" actId="1076"/>
          <ac:spMkLst>
            <pc:docMk/>
            <pc:sldMk cId="3471271273" sldId="259"/>
            <ac:spMk id="37" creationId="{7A8F0865-4C7A-40CE-98C4-C5D0D5B050D5}"/>
          </ac:spMkLst>
        </pc:spChg>
        <pc:grpChg chg="del">
          <ac:chgData name="정 채안" userId="19ec314d531aa06d" providerId="LiveId" clId="{4115BF2E-58F9-4565-A007-52B2F8742E66}" dt="2022-12-02T08:50:48.055" v="5152" actId="478"/>
          <ac:grpSpMkLst>
            <pc:docMk/>
            <pc:sldMk cId="3471271273" sldId="259"/>
            <ac:grpSpMk id="23" creationId="{50847B58-8D74-423B-B9B1-DF284E84CBB6}"/>
          </ac:grpSpMkLst>
        </pc:grpChg>
        <pc:grpChg chg="mod">
          <ac:chgData name="정 채안" userId="19ec314d531aa06d" providerId="LiveId" clId="{4115BF2E-58F9-4565-A007-52B2F8742E66}" dt="2022-12-02T08:50:05.048" v="5143" actId="1076"/>
          <ac:grpSpMkLst>
            <pc:docMk/>
            <pc:sldMk cId="3471271273" sldId="259"/>
            <ac:grpSpMk id="48" creationId="{AFB33B35-19FE-41C3-B4AE-4800354063E8}"/>
          </ac:grpSpMkLst>
        </pc:grpChg>
        <pc:picChg chg="add mod ord">
          <ac:chgData name="정 채안" userId="19ec314d531aa06d" providerId="LiveId" clId="{4115BF2E-58F9-4565-A007-52B2F8742E66}" dt="2022-12-02T08:51:25.970" v="5161" actId="166"/>
          <ac:picMkLst>
            <pc:docMk/>
            <pc:sldMk cId="3471271273" sldId="259"/>
            <ac:picMk id="2" creationId="{5EF185DC-0AC6-4557-A9A8-4741318A6276}"/>
          </ac:picMkLst>
        </pc:picChg>
        <pc:picChg chg="add mod">
          <ac:chgData name="정 채안" userId="19ec314d531aa06d" providerId="LiveId" clId="{4115BF2E-58F9-4565-A007-52B2F8742E66}" dt="2022-12-02T08:49:48.164" v="5139" actId="1076"/>
          <ac:picMkLst>
            <pc:docMk/>
            <pc:sldMk cId="3471271273" sldId="259"/>
            <ac:picMk id="7" creationId="{92719C69-B404-4231-864F-6B320C80E1B2}"/>
          </ac:picMkLst>
        </pc:picChg>
        <pc:picChg chg="add mod">
          <ac:chgData name="정 채안" userId="19ec314d531aa06d" providerId="LiveId" clId="{4115BF2E-58F9-4565-A007-52B2F8742E66}" dt="2022-12-02T08:51:14.950" v="5159" actId="1076"/>
          <ac:picMkLst>
            <pc:docMk/>
            <pc:sldMk cId="3471271273" sldId="259"/>
            <ac:picMk id="8" creationId="{E7B05977-A5A0-40BE-8378-28345471E5F3}"/>
          </ac:picMkLst>
        </pc:picChg>
        <pc:picChg chg="add mod">
          <ac:chgData name="정 채안" userId="19ec314d531aa06d" providerId="LiveId" clId="{4115BF2E-58F9-4565-A007-52B2F8742E66}" dt="2022-12-02T08:51:48.150" v="5166" actId="1076"/>
          <ac:picMkLst>
            <pc:docMk/>
            <pc:sldMk cId="3471271273" sldId="259"/>
            <ac:picMk id="9" creationId="{1727C8AE-2D97-48C2-B711-209F1741DE0A}"/>
          </ac:picMkLst>
        </pc:picChg>
        <pc:picChg chg="del">
          <ac:chgData name="정 채안" userId="19ec314d531aa06d" providerId="LiveId" clId="{4115BF2E-58F9-4565-A007-52B2F8742E66}" dt="2022-12-02T08:48:38.984" v="5128" actId="478"/>
          <ac:picMkLst>
            <pc:docMk/>
            <pc:sldMk cId="3471271273" sldId="259"/>
            <ac:picMk id="50" creationId="{5D1DEC15-5B21-4588-80A8-A4C6F8E05143}"/>
          </ac:picMkLst>
        </pc:picChg>
        <pc:picChg chg="del">
          <ac:chgData name="정 채안" userId="19ec314d531aa06d" providerId="LiveId" clId="{4115BF2E-58F9-4565-A007-52B2F8742E66}" dt="2022-12-02T08:50:53.825" v="5154" actId="478"/>
          <ac:picMkLst>
            <pc:docMk/>
            <pc:sldMk cId="3471271273" sldId="259"/>
            <ac:picMk id="52" creationId="{AD273642-AD3A-4948-B093-7B559072FBB7}"/>
          </ac:picMkLst>
        </pc:picChg>
        <pc:picChg chg="del">
          <ac:chgData name="정 채안" userId="19ec314d531aa06d" providerId="LiveId" clId="{4115BF2E-58F9-4565-A007-52B2F8742E66}" dt="2022-12-02T08:47:52.809" v="5119" actId="478"/>
          <ac:picMkLst>
            <pc:docMk/>
            <pc:sldMk cId="3471271273" sldId="259"/>
            <ac:picMk id="58" creationId="{F5F91CB9-AD65-478F-BCF3-BA43087CBA49}"/>
          </ac:picMkLst>
        </pc:picChg>
        <pc:picChg chg="del">
          <ac:chgData name="정 채안" userId="19ec314d531aa06d" providerId="LiveId" clId="{4115BF2E-58F9-4565-A007-52B2F8742E66}" dt="2022-12-02T08:48:55.097" v="5131" actId="478"/>
          <ac:picMkLst>
            <pc:docMk/>
            <pc:sldMk cId="3471271273" sldId="259"/>
            <ac:picMk id="60" creationId="{A40754DC-7DB0-41C4-B51B-962765F065BE}"/>
          </ac:picMkLst>
        </pc:picChg>
        <pc:cxnChg chg="mod">
          <ac:chgData name="정 채안" userId="19ec314d531aa06d" providerId="LiveId" clId="{4115BF2E-58F9-4565-A007-52B2F8742E66}" dt="2022-12-02T08:49:44.657" v="5138" actId="1076"/>
          <ac:cxnSpMkLst>
            <pc:docMk/>
            <pc:sldMk cId="3471271273" sldId="259"/>
            <ac:cxnSpMk id="38" creationId="{22D6C929-B532-4C5F-9B4D-6EAC8935594D}"/>
          </ac:cxnSpMkLst>
        </pc:cxnChg>
        <pc:cxnChg chg="mod">
          <ac:chgData name="정 채안" userId="19ec314d531aa06d" providerId="LiveId" clId="{4115BF2E-58F9-4565-A007-52B2F8742E66}" dt="2022-12-02T08:51:11.488" v="5158" actId="1076"/>
          <ac:cxnSpMkLst>
            <pc:docMk/>
            <pc:sldMk cId="3471271273" sldId="259"/>
            <ac:cxnSpMk id="42" creationId="{669D1318-4C21-48A9-993A-BEFB334987A1}"/>
          </ac:cxnSpMkLst>
        </pc:cxnChg>
        <pc:cxnChg chg="mod">
          <ac:chgData name="정 채안" userId="19ec314d531aa06d" providerId="LiveId" clId="{4115BF2E-58F9-4565-A007-52B2F8742E66}" dt="2022-12-02T08:50:10.925" v="5144" actId="1076"/>
          <ac:cxnSpMkLst>
            <pc:docMk/>
            <pc:sldMk cId="3471271273" sldId="259"/>
            <ac:cxnSpMk id="43" creationId="{40E08FFA-264E-44CD-B090-9C3987526212}"/>
          </ac:cxnSpMkLst>
        </pc:cxnChg>
        <pc:cxnChg chg="mod">
          <ac:chgData name="정 채안" userId="19ec314d531aa06d" providerId="LiveId" clId="{4115BF2E-58F9-4565-A007-52B2F8742E66}" dt="2022-12-02T08:51:51.558" v="5167" actId="1076"/>
          <ac:cxnSpMkLst>
            <pc:docMk/>
            <pc:sldMk cId="3471271273" sldId="259"/>
            <ac:cxnSpMk id="44" creationId="{9881AA2D-C703-41C8-990A-C9B7F63AC69F}"/>
          </ac:cxnSpMkLst>
        </pc:cxnChg>
      </pc:sldChg>
      <pc:sldChg chg="addSp delSp modSp">
        <pc:chgData name="정 채안" userId="19ec314d531aa06d" providerId="LiveId" clId="{4115BF2E-58F9-4565-A007-52B2F8742E66}" dt="2022-12-02T08:20:41.973" v="2331" actId="1076"/>
        <pc:sldMkLst>
          <pc:docMk/>
          <pc:sldMk cId="3585608123" sldId="260"/>
        </pc:sldMkLst>
        <pc:spChg chg="mod">
          <ac:chgData name="정 채안" userId="19ec314d531aa06d" providerId="LiveId" clId="{4115BF2E-58F9-4565-A007-52B2F8742E66}" dt="2022-12-02T07:58:26.012" v="211" actId="20577"/>
          <ac:spMkLst>
            <pc:docMk/>
            <pc:sldMk cId="3585608123" sldId="260"/>
            <ac:spMk id="2" creationId="{43827922-67D8-476B-A032-C9A507C578C8}"/>
          </ac:spMkLst>
        </pc:spChg>
        <pc:spChg chg="add del">
          <ac:chgData name="정 채안" userId="19ec314d531aa06d" providerId="LiveId" clId="{4115BF2E-58F9-4565-A007-52B2F8742E66}" dt="2022-12-02T08:07:43.050" v="874" actId="22"/>
          <ac:spMkLst>
            <pc:docMk/>
            <pc:sldMk cId="3585608123" sldId="260"/>
            <ac:spMk id="3" creationId="{06B8033F-4864-4D68-A4C0-21CC50645A5E}"/>
          </ac:spMkLst>
        </pc:spChg>
        <pc:spChg chg="mod">
          <ac:chgData name="정 채안" userId="19ec314d531aa06d" providerId="LiveId" clId="{4115BF2E-58F9-4565-A007-52B2F8742E66}" dt="2022-12-02T07:58:20.277" v="189" actId="20577"/>
          <ac:spMkLst>
            <pc:docMk/>
            <pc:sldMk cId="3585608123" sldId="260"/>
            <ac:spMk id="7" creationId="{FDAD2486-5225-49F4-BC52-108A1517C523}"/>
          </ac:spMkLst>
        </pc:spChg>
        <pc:spChg chg="mod">
          <ac:chgData name="정 채안" userId="19ec314d531aa06d" providerId="LiveId" clId="{4115BF2E-58F9-4565-A007-52B2F8742E66}" dt="2022-12-02T08:20:24.580" v="2330" actId="20577"/>
          <ac:spMkLst>
            <pc:docMk/>
            <pc:sldMk cId="3585608123" sldId="260"/>
            <ac:spMk id="14" creationId="{169F67AB-CB38-4585-987C-58143FD921CE}"/>
          </ac:spMkLst>
        </pc:spChg>
        <pc:spChg chg="mod">
          <ac:chgData name="정 채안" userId="19ec314d531aa06d" providerId="LiveId" clId="{4115BF2E-58F9-4565-A007-52B2F8742E66}" dt="2022-12-02T07:58:16.649" v="187" actId="20577"/>
          <ac:spMkLst>
            <pc:docMk/>
            <pc:sldMk cId="3585608123" sldId="260"/>
            <ac:spMk id="21" creationId="{F09CEB39-5F28-4BC7-B219-4C704A0AFA90}"/>
          </ac:spMkLst>
        </pc:spChg>
        <pc:cxnChg chg="mod">
          <ac:chgData name="정 채안" userId="19ec314d531aa06d" providerId="LiveId" clId="{4115BF2E-58F9-4565-A007-52B2F8742E66}" dt="2022-12-02T08:20:41.973" v="2331" actId="1076"/>
          <ac:cxnSpMkLst>
            <pc:docMk/>
            <pc:sldMk cId="3585608123" sldId="260"/>
            <ac:cxnSpMk id="12" creationId="{979C83D7-19D6-4654-84F7-5985876E3E7F}"/>
          </ac:cxnSpMkLst>
        </pc:cxnChg>
      </pc:sldChg>
      <pc:sldChg chg="del">
        <pc:chgData name="정 채안" userId="19ec314d531aa06d" providerId="LiveId" clId="{4115BF2E-58F9-4565-A007-52B2F8742E66}" dt="2022-12-02T08:57:02.042" v="5226" actId="2696"/>
        <pc:sldMkLst>
          <pc:docMk/>
          <pc:sldMk cId="3192969625" sldId="261"/>
        </pc:sldMkLst>
      </pc:sldChg>
      <pc:sldChg chg="addSp delSp modSp ord">
        <pc:chgData name="정 채안" userId="19ec314d531aa06d" providerId="LiveId" clId="{4115BF2E-58F9-4565-A007-52B2F8742E66}" dt="2022-12-02T08:35:41.027" v="4479" actId="20577"/>
        <pc:sldMkLst>
          <pc:docMk/>
          <pc:sldMk cId="542414950" sldId="262"/>
        </pc:sldMkLst>
        <pc:spChg chg="add mod">
          <ac:chgData name="정 채안" userId="19ec314d531aa06d" providerId="LiveId" clId="{4115BF2E-58F9-4565-A007-52B2F8742E66}" dt="2022-12-02T08:04:24.366" v="479" actId="20577"/>
          <ac:spMkLst>
            <pc:docMk/>
            <pc:sldMk cId="542414950" sldId="262"/>
            <ac:spMk id="2" creationId="{4EE5911D-3E91-4C58-90CD-3605FAB62B66}"/>
          </ac:spMkLst>
        </pc:spChg>
        <pc:spChg chg="add del">
          <ac:chgData name="정 채안" userId="19ec314d531aa06d" providerId="LiveId" clId="{4115BF2E-58F9-4565-A007-52B2F8742E66}" dt="2022-12-02T08:03:31.661" v="462" actId="22"/>
          <ac:spMkLst>
            <pc:docMk/>
            <pc:sldMk cId="542414950" sldId="262"/>
            <ac:spMk id="3" creationId="{8244F4EC-69D5-412E-8446-876B162CBD9E}"/>
          </ac:spMkLst>
        </pc:spChg>
        <pc:spChg chg="mod">
          <ac:chgData name="정 채안" userId="19ec314d531aa06d" providerId="LiveId" clId="{4115BF2E-58F9-4565-A007-52B2F8742E66}" dt="2022-12-02T08:04:38.115" v="495" actId="20577"/>
          <ac:spMkLst>
            <pc:docMk/>
            <pc:sldMk cId="542414950" sldId="262"/>
            <ac:spMk id="7" creationId="{33179DB5-DF81-4464-80D8-5D7098E15F12}"/>
          </ac:spMkLst>
        </pc:spChg>
        <pc:spChg chg="mod">
          <ac:chgData name="정 채안" userId="19ec314d531aa06d" providerId="LiveId" clId="{4115BF2E-58F9-4565-A007-52B2F8742E66}" dt="2022-12-02T08:02:56.262" v="455" actId="20577"/>
          <ac:spMkLst>
            <pc:docMk/>
            <pc:sldMk cId="542414950" sldId="262"/>
            <ac:spMk id="9" creationId="{7D64F363-A836-49AD-8B44-4B912ABAC8C0}"/>
          </ac:spMkLst>
        </pc:spChg>
        <pc:spChg chg="mod">
          <ac:chgData name="정 채안" userId="19ec314d531aa06d" providerId="LiveId" clId="{4115BF2E-58F9-4565-A007-52B2F8742E66}" dt="2022-12-02T08:02:59.432" v="457" actId="20577"/>
          <ac:spMkLst>
            <pc:docMk/>
            <pc:sldMk cId="542414950" sldId="262"/>
            <ac:spMk id="10" creationId="{F562899C-94EB-405B-B82C-78A746CAE7C0}"/>
          </ac:spMkLst>
        </pc:spChg>
        <pc:spChg chg="add mod">
          <ac:chgData name="정 채안" userId="19ec314d531aa06d" providerId="LiveId" clId="{4115BF2E-58F9-4565-A007-52B2F8742E66}" dt="2022-12-02T08:35:41.027" v="4479" actId="20577"/>
          <ac:spMkLst>
            <pc:docMk/>
            <pc:sldMk cId="542414950" sldId="262"/>
            <ac:spMk id="12" creationId="{FEFDAF43-B2BD-409C-8A91-E63563002FA0}"/>
          </ac:spMkLst>
        </pc:spChg>
        <pc:spChg chg="mod">
          <ac:chgData name="정 채안" userId="19ec314d531aa06d" providerId="LiveId" clId="{4115BF2E-58F9-4565-A007-52B2F8742E66}" dt="2022-12-02T08:33:31.513" v="4223" actId="5793"/>
          <ac:spMkLst>
            <pc:docMk/>
            <pc:sldMk cId="542414950" sldId="262"/>
            <ac:spMk id="34" creationId="{CE7EEEB5-DD6A-483B-9F41-7101ED04CC2C}"/>
          </ac:spMkLst>
        </pc:spChg>
        <pc:grpChg chg="del">
          <ac:chgData name="정 채안" userId="19ec314d531aa06d" providerId="LiveId" clId="{4115BF2E-58F9-4565-A007-52B2F8742E66}" dt="2022-12-02T08:03:02.991" v="458" actId="478"/>
          <ac:grpSpMkLst>
            <pc:docMk/>
            <pc:sldMk cId="542414950" sldId="262"/>
            <ac:grpSpMk id="36" creationId="{1C8CAF29-4086-49A1-B869-4DF3EE1C3FBC}"/>
          </ac:grpSpMkLst>
        </pc:grpChg>
      </pc:sldChg>
      <pc:sldChg chg="del">
        <pc:chgData name="정 채안" userId="19ec314d531aa06d" providerId="LiveId" clId="{4115BF2E-58F9-4565-A007-52B2F8742E66}" dt="2022-12-02T08:58:00.421" v="5267" actId="2696"/>
        <pc:sldMkLst>
          <pc:docMk/>
          <pc:sldMk cId="3025777254" sldId="263"/>
        </pc:sldMkLst>
      </pc:sldChg>
      <pc:sldChg chg="addSp delSp modSp">
        <pc:chgData name="정 채안" userId="19ec314d531aa06d" providerId="LiveId" clId="{4115BF2E-58F9-4565-A007-52B2F8742E66}" dt="2022-12-02T08:56:03.536" v="5209" actId="14100"/>
        <pc:sldMkLst>
          <pc:docMk/>
          <pc:sldMk cId="3803987813" sldId="264"/>
        </pc:sldMkLst>
        <pc:spChg chg="mod">
          <ac:chgData name="정 채안" userId="19ec314d531aa06d" providerId="LiveId" clId="{4115BF2E-58F9-4565-A007-52B2F8742E66}" dt="2022-12-02T08:23:24.040" v="2684" actId="20577"/>
          <ac:spMkLst>
            <pc:docMk/>
            <pc:sldMk cId="3803987813" sldId="264"/>
            <ac:spMk id="18" creationId="{749A870C-ECCA-420E-9522-842B20579F9D}"/>
          </ac:spMkLst>
        </pc:spChg>
        <pc:spChg chg="mod">
          <ac:chgData name="정 채안" userId="19ec314d531aa06d" providerId="LiveId" clId="{4115BF2E-58F9-4565-A007-52B2F8742E66}" dt="2022-12-02T08:26:18.896" v="3149" actId="20577"/>
          <ac:spMkLst>
            <pc:docMk/>
            <pc:sldMk cId="3803987813" sldId="264"/>
            <ac:spMk id="19" creationId="{6222893B-7F39-46DF-BA4B-9EEFA7B13787}"/>
          </ac:spMkLst>
        </pc:spChg>
        <pc:spChg chg="mod">
          <ac:chgData name="정 채안" userId="19ec314d531aa06d" providerId="LiveId" clId="{4115BF2E-58F9-4565-A007-52B2F8742E66}" dt="2022-12-02T08:27:40.055" v="3471" actId="20577"/>
          <ac:spMkLst>
            <pc:docMk/>
            <pc:sldMk cId="3803987813" sldId="264"/>
            <ac:spMk id="20" creationId="{8FCE6AE1-969F-4ADB-8B01-EB47A75079C4}"/>
          </ac:spMkLst>
        </pc:spChg>
        <pc:spChg chg="mod">
          <ac:chgData name="정 채안" userId="19ec314d531aa06d" providerId="LiveId" clId="{4115BF2E-58F9-4565-A007-52B2F8742E66}" dt="2022-12-02T08:01:04.094" v="342" actId="20577"/>
          <ac:spMkLst>
            <pc:docMk/>
            <pc:sldMk cId="3803987813" sldId="264"/>
            <ac:spMk id="23" creationId="{BE42039A-28EE-4124-BE37-D626372A7566}"/>
          </ac:spMkLst>
        </pc:spChg>
        <pc:spChg chg="mod">
          <ac:chgData name="정 채안" userId="19ec314d531aa06d" providerId="LiveId" clId="{4115BF2E-58F9-4565-A007-52B2F8742E66}" dt="2022-12-02T07:59:45.517" v="307" actId="20577"/>
          <ac:spMkLst>
            <pc:docMk/>
            <pc:sldMk cId="3803987813" sldId="264"/>
            <ac:spMk id="25" creationId="{FB8BB5A7-749D-44A3-87BA-EFB1CF9E4C42}"/>
          </ac:spMkLst>
        </pc:spChg>
        <pc:spChg chg="mod">
          <ac:chgData name="정 채안" userId="19ec314d531aa06d" providerId="LiveId" clId="{4115BF2E-58F9-4565-A007-52B2F8742E66}" dt="2022-12-02T08:01:09.553" v="343" actId="20577"/>
          <ac:spMkLst>
            <pc:docMk/>
            <pc:sldMk cId="3803987813" sldId="264"/>
            <ac:spMk id="26" creationId="{F9BDB5E1-8AA3-495D-82E9-F3225586403A}"/>
          </ac:spMkLst>
        </pc:spChg>
        <pc:grpChg chg="del">
          <ac:chgData name="정 채안" userId="19ec314d531aa06d" providerId="LiveId" clId="{4115BF2E-58F9-4565-A007-52B2F8742E66}" dt="2022-12-02T08:54:20.571" v="5199" actId="478"/>
          <ac:grpSpMkLst>
            <pc:docMk/>
            <pc:sldMk cId="3803987813" sldId="264"/>
            <ac:grpSpMk id="3" creationId="{56D5BEF2-B693-475B-913C-C43FB12C3C17}"/>
          </ac:grpSpMkLst>
        </pc:grpChg>
        <pc:picChg chg="add mod modCrop">
          <ac:chgData name="정 채안" userId="19ec314d531aa06d" providerId="LiveId" clId="{4115BF2E-58F9-4565-A007-52B2F8742E66}" dt="2022-12-02T08:54:17.417" v="5198" actId="1076"/>
          <ac:picMkLst>
            <pc:docMk/>
            <pc:sldMk cId="3803987813" sldId="264"/>
            <ac:picMk id="2" creationId="{D9364A1D-2824-48D2-8428-0F23E70F76E5}"/>
          </ac:picMkLst>
        </pc:picChg>
        <pc:picChg chg="add mod">
          <ac:chgData name="정 채안" userId="19ec314d531aa06d" providerId="LiveId" clId="{4115BF2E-58F9-4565-A007-52B2F8742E66}" dt="2022-12-02T08:55:41.028" v="5202" actId="1076"/>
          <ac:picMkLst>
            <pc:docMk/>
            <pc:sldMk cId="3803987813" sldId="264"/>
            <ac:picMk id="7" creationId="{A5913016-A5CF-4F21-851D-5D66F4B3FC61}"/>
          </ac:picMkLst>
        </pc:picChg>
        <pc:picChg chg="add mod">
          <ac:chgData name="정 채안" userId="19ec314d531aa06d" providerId="LiveId" clId="{4115BF2E-58F9-4565-A007-52B2F8742E66}" dt="2022-12-02T08:56:03.536" v="5209" actId="14100"/>
          <ac:picMkLst>
            <pc:docMk/>
            <pc:sldMk cId="3803987813" sldId="264"/>
            <ac:picMk id="8" creationId="{5CFE37EE-6F1F-4E9E-982F-B0163209B959}"/>
          </ac:picMkLst>
        </pc:picChg>
        <pc:picChg chg="del">
          <ac:chgData name="정 채안" userId="19ec314d531aa06d" providerId="LiveId" clId="{4115BF2E-58F9-4565-A007-52B2F8742E66}" dt="2022-12-02T08:53:52.174" v="5193" actId="478"/>
          <ac:picMkLst>
            <pc:docMk/>
            <pc:sldMk cId="3803987813" sldId="264"/>
            <ac:picMk id="4098" creationId="{3BDB2A58-FC20-490A-B50A-567CBA6F741E}"/>
          </ac:picMkLst>
        </pc:picChg>
        <pc:picChg chg="del">
          <ac:chgData name="정 채안" userId="19ec314d531aa06d" providerId="LiveId" clId="{4115BF2E-58F9-4565-A007-52B2F8742E66}" dt="2022-12-02T08:54:20.571" v="5199" actId="478"/>
          <ac:picMkLst>
            <pc:docMk/>
            <pc:sldMk cId="3803987813" sldId="264"/>
            <ac:picMk id="4100" creationId="{BD27A208-CE44-4E28-8DA5-61B94EAAFFF1}"/>
          </ac:picMkLst>
        </pc:picChg>
        <pc:picChg chg="del">
          <ac:chgData name="정 채안" userId="19ec314d531aa06d" providerId="LiveId" clId="{4115BF2E-58F9-4565-A007-52B2F8742E66}" dt="2022-12-02T08:55:43.716" v="5203" actId="478"/>
          <ac:picMkLst>
            <pc:docMk/>
            <pc:sldMk cId="3803987813" sldId="264"/>
            <ac:picMk id="4102" creationId="{9D3166B2-17BC-45FC-8702-A0902E81B2AC}"/>
          </ac:picMkLst>
        </pc:picChg>
      </pc:sldChg>
      <pc:sldChg chg="modSp add">
        <pc:chgData name="정 채안" userId="19ec314d531aa06d" providerId="LiveId" clId="{4115BF2E-58F9-4565-A007-52B2F8742E66}" dt="2022-12-02T08:58:29.059" v="5275" actId="1076"/>
        <pc:sldMkLst>
          <pc:docMk/>
          <pc:sldMk cId="2123217511" sldId="266"/>
        </pc:sldMkLst>
        <pc:spChg chg="mod">
          <ac:chgData name="정 채안" userId="19ec314d531aa06d" providerId="LiveId" clId="{4115BF2E-58F9-4565-A007-52B2F8742E66}" dt="2022-12-02T08:56:25.029" v="5223" actId="20577"/>
          <ac:spMkLst>
            <pc:docMk/>
            <pc:sldMk cId="2123217511" sldId="266"/>
            <ac:spMk id="2" creationId="{43827922-67D8-476B-A032-C9A507C578C8}"/>
          </ac:spMkLst>
        </pc:spChg>
        <pc:spChg chg="mod">
          <ac:chgData name="정 채안" userId="19ec314d531aa06d" providerId="LiveId" clId="{4115BF2E-58F9-4565-A007-52B2F8742E66}" dt="2022-12-02T08:58:14.808" v="5273" actId="5793"/>
          <ac:spMkLst>
            <pc:docMk/>
            <pc:sldMk cId="2123217511" sldId="266"/>
            <ac:spMk id="14" creationId="{169F67AB-CB38-4585-987C-58143FD921CE}"/>
          </ac:spMkLst>
        </pc:spChg>
        <pc:cxnChg chg="mod">
          <ac:chgData name="정 채안" userId="19ec314d531aa06d" providerId="LiveId" clId="{4115BF2E-58F9-4565-A007-52B2F8742E66}" dt="2022-12-02T08:58:22.410" v="5274" actId="1076"/>
          <ac:cxnSpMkLst>
            <pc:docMk/>
            <pc:sldMk cId="2123217511" sldId="266"/>
            <ac:cxnSpMk id="9" creationId="{9C83E7AE-80A5-4A97-BB48-A0BB899D6C1D}"/>
          </ac:cxnSpMkLst>
        </pc:cxnChg>
        <pc:cxnChg chg="mod">
          <ac:chgData name="정 채안" userId="19ec314d531aa06d" providerId="LiveId" clId="{4115BF2E-58F9-4565-A007-52B2F8742E66}" dt="2022-12-02T08:58:29.059" v="5275" actId="1076"/>
          <ac:cxnSpMkLst>
            <pc:docMk/>
            <pc:sldMk cId="2123217511" sldId="266"/>
            <ac:cxnSpMk id="12" creationId="{979C83D7-19D6-4654-84F7-5985876E3E7F}"/>
          </ac:cxnSpMkLst>
        </pc:cxnChg>
      </pc:sldChg>
      <pc:sldChg chg="modSp add ord">
        <pc:chgData name="정 채안" userId="19ec314d531aa06d" providerId="LiveId" clId="{4115BF2E-58F9-4565-A007-52B2F8742E66}" dt="2022-12-02T08:57:57.453" v="5266" actId="20577"/>
        <pc:sldMkLst>
          <pc:docMk/>
          <pc:sldMk cId="2105925963" sldId="267"/>
        </pc:sldMkLst>
        <pc:spChg chg="mod">
          <ac:chgData name="정 채안" userId="19ec314d531aa06d" providerId="LiveId" clId="{4115BF2E-58F9-4565-A007-52B2F8742E66}" dt="2022-12-02T08:57:57.453" v="5266" actId="20577"/>
          <ac:spMkLst>
            <pc:docMk/>
            <pc:sldMk cId="2105925963" sldId="267"/>
            <ac:spMk id="2" creationId="{43827922-67D8-476B-A032-C9A507C578C8}"/>
          </ac:spMkLst>
        </pc:spChg>
        <pc:spChg chg="mod">
          <ac:chgData name="정 채안" userId="19ec314d531aa06d" providerId="LiveId" clId="{4115BF2E-58F9-4565-A007-52B2F8742E66}" dt="2022-12-02T08:57:48.783" v="5247" actId="20577"/>
          <ac:spMkLst>
            <pc:docMk/>
            <pc:sldMk cId="2105925963" sldId="267"/>
            <ac:spMk id="21" creationId="{F09CEB39-5F28-4BC7-B219-4C704A0AFA90}"/>
          </ac:spMkLst>
        </pc:spChg>
        <pc:spChg chg="mod">
          <ac:chgData name="정 채안" userId="19ec314d531aa06d" providerId="LiveId" clId="{4115BF2E-58F9-4565-A007-52B2F8742E66}" dt="2022-12-02T08:57:33.440" v="5228" actId="20577"/>
          <ac:spMkLst>
            <pc:docMk/>
            <pc:sldMk cId="2105925963" sldId="267"/>
            <ac:spMk id="22" creationId="{F43F7F5C-AD1C-4352-B315-05550CD57F87}"/>
          </ac:spMkLst>
        </pc:spChg>
      </pc:sldChg>
    </pc:docChg>
  </pc:docChgLst>
  <pc:docChgLst>
    <pc:chgData name="정 채안" userId="19ec314d531aa06d" providerId="LiveId" clId="{3CA6D1E5-7D5F-4140-AA9B-095F2011BADD}"/>
    <pc:docChg chg="undo custSel modSld">
      <pc:chgData name="정 채안" userId="19ec314d531aa06d" providerId="LiveId" clId="{3CA6D1E5-7D5F-4140-AA9B-095F2011BADD}" dt="2022-12-03T13:12:06.717" v="2387" actId="478"/>
      <pc:docMkLst>
        <pc:docMk/>
      </pc:docMkLst>
      <pc:sldChg chg="addSp delSp modSp">
        <pc:chgData name="정 채안" userId="19ec314d531aa06d" providerId="LiveId" clId="{3CA6D1E5-7D5F-4140-AA9B-095F2011BADD}" dt="2022-12-03T11:28:27.994" v="64" actId="1076"/>
        <pc:sldMkLst>
          <pc:docMk/>
          <pc:sldMk cId="3471271273" sldId="259"/>
        </pc:sldMkLst>
        <pc:spChg chg="mod">
          <ac:chgData name="정 채안" userId="19ec314d531aa06d" providerId="LiveId" clId="{3CA6D1E5-7D5F-4140-AA9B-095F2011BADD}" dt="2022-12-03T11:23:24.681" v="55" actId="20577"/>
          <ac:spMkLst>
            <pc:docMk/>
            <pc:sldMk cId="3471271273" sldId="259"/>
            <ac:spMk id="31" creationId="{B8B2858D-CB34-44AE-96FF-BC700F116084}"/>
          </ac:spMkLst>
        </pc:spChg>
        <pc:spChg chg="mod">
          <ac:chgData name="정 채안" userId="19ec314d531aa06d" providerId="LiveId" clId="{3CA6D1E5-7D5F-4140-AA9B-095F2011BADD}" dt="2022-12-03T11:22:56.947" v="49" actId="20577"/>
          <ac:spMkLst>
            <pc:docMk/>
            <pc:sldMk cId="3471271273" sldId="259"/>
            <ac:spMk id="37" creationId="{7A8F0865-4C7A-40CE-98C4-C5D0D5B050D5}"/>
          </ac:spMkLst>
        </pc:spChg>
        <pc:picChg chg="del">
          <ac:chgData name="정 채안" userId="19ec314d531aa06d" providerId="LiveId" clId="{3CA6D1E5-7D5F-4140-AA9B-095F2011BADD}" dt="2022-12-03T11:23:02.794" v="51" actId="478"/>
          <ac:picMkLst>
            <pc:docMk/>
            <pc:sldMk cId="3471271273" sldId="259"/>
            <ac:picMk id="2" creationId="{5EF185DC-0AC6-4557-A9A8-4741318A6276}"/>
          </ac:picMkLst>
        </pc:picChg>
        <pc:picChg chg="add mod">
          <ac:chgData name="정 채안" userId="19ec314d531aa06d" providerId="LiveId" clId="{3CA6D1E5-7D5F-4140-AA9B-095F2011BADD}" dt="2022-12-03T11:28:27.994" v="64" actId="1076"/>
          <ac:picMkLst>
            <pc:docMk/>
            <pc:sldMk cId="3471271273" sldId="259"/>
            <ac:picMk id="3" creationId="{FA49B93B-C044-477C-B81B-BFAA4A743114}"/>
          </ac:picMkLst>
        </pc:picChg>
        <pc:picChg chg="del">
          <ac:chgData name="정 채안" userId="19ec314d531aa06d" providerId="LiveId" clId="{3CA6D1E5-7D5F-4140-AA9B-095F2011BADD}" dt="2022-12-03T11:23:01.338" v="50" actId="478"/>
          <ac:picMkLst>
            <pc:docMk/>
            <pc:sldMk cId="3471271273" sldId="259"/>
            <ac:picMk id="7" creationId="{92719C69-B404-4231-864F-6B320C80E1B2}"/>
          </ac:picMkLst>
        </pc:picChg>
        <pc:picChg chg="add mod">
          <ac:chgData name="정 채안" userId="19ec314d531aa06d" providerId="LiveId" clId="{3CA6D1E5-7D5F-4140-AA9B-095F2011BADD}" dt="2022-12-03T11:27:46.278" v="60" actId="1076"/>
          <ac:picMkLst>
            <pc:docMk/>
            <pc:sldMk cId="3471271273" sldId="259"/>
            <ac:picMk id="10" creationId="{3AB21514-FB6B-45E3-8F53-60155F62D951}"/>
          </ac:picMkLst>
        </pc:picChg>
      </pc:sldChg>
      <pc:sldChg chg="addSp delSp modSp">
        <pc:chgData name="정 채안" userId="19ec314d531aa06d" providerId="LiveId" clId="{3CA6D1E5-7D5F-4140-AA9B-095F2011BADD}" dt="2022-12-03T13:12:06.717" v="2387" actId="478"/>
        <pc:sldMkLst>
          <pc:docMk/>
          <pc:sldMk cId="2123217511" sldId="266"/>
        </pc:sldMkLst>
        <pc:spChg chg="mod">
          <ac:chgData name="정 채안" userId="19ec314d531aa06d" providerId="LiveId" clId="{3CA6D1E5-7D5F-4140-AA9B-095F2011BADD}" dt="2022-12-03T12:14:14.637" v="1853" actId="1076"/>
          <ac:spMkLst>
            <pc:docMk/>
            <pc:sldMk cId="2123217511" sldId="266"/>
            <ac:spMk id="2" creationId="{43827922-67D8-476B-A032-C9A507C578C8}"/>
          </ac:spMkLst>
        </pc:spChg>
        <pc:spChg chg="add del mod">
          <ac:chgData name="정 채안" userId="19ec314d531aa06d" providerId="LiveId" clId="{3CA6D1E5-7D5F-4140-AA9B-095F2011BADD}" dt="2022-12-03T11:47:37.577" v="1271" actId="478"/>
          <ac:spMkLst>
            <pc:docMk/>
            <pc:sldMk cId="2123217511" sldId="266"/>
            <ac:spMk id="3" creationId="{1851BCA5-1BB2-47A7-BA42-98B6E1715A09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8" creationId="{27699623-CC47-424D-8DE3-299245599914}"/>
          </ac:spMkLst>
        </pc:spChg>
        <pc:spChg chg="add del mod">
          <ac:chgData name="정 채안" userId="19ec314d531aa06d" providerId="LiveId" clId="{3CA6D1E5-7D5F-4140-AA9B-095F2011BADD}" dt="2022-12-03T12:10:13.441" v="1759" actId="478"/>
          <ac:spMkLst>
            <pc:docMk/>
            <pc:sldMk cId="2123217511" sldId="266"/>
            <ac:spMk id="10" creationId="{89108DA4-3D4A-408C-B257-A01E5FC91E9A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1" creationId="{78CF036E-0AF3-4CBF-8AA2-3EF3D535A807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3" creationId="{579D668C-BAB8-401A-A01F-69BB558F6368}"/>
          </ac:spMkLst>
        </pc:spChg>
        <pc:spChg chg="del">
          <ac:chgData name="정 채안" userId="19ec314d531aa06d" providerId="LiveId" clId="{3CA6D1E5-7D5F-4140-AA9B-095F2011BADD}" dt="2022-12-03T11:49:33.211" v="1293" actId="478"/>
          <ac:spMkLst>
            <pc:docMk/>
            <pc:sldMk cId="2123217511" sldId="266"/>
            <ac:spMk id="14" creationId="{169F67AB-CB38-4585-987C-58143FD921CE}"/>
          </ac:spMkLst>
        </pc:spChg>
        <pc:spChg chg="add del">
          <ac:chgData name="정 채안" userId="19ec314d531aa06d" providerId="LiveId" clId="{3CA6D1E5-7D5F-4140-AA9B-095F2011BADD}" dt="2022-12-03T11:50:15.465" v="1307" actId="478"/>
          <ac:spMkLst>
            <pc:docMk/>
            <pc:sldMk cId="2123217511" sldId="266"/>
            <ac:spMk id="15" creationId="{F7D96E00-35D7-46FF-84B5-E44CD83014F9}"/>
          </ac:spMkLst>
        </pc:spChg>
        <pc:spChg chg="add del">
          <ac:chgData name="정 채안" userId="19ec314d531aa06d" providerId="LiveId" clId="{3CA6D1E5-7D5F-4140-AA9B-095F2011BADD}" dt="2022-12-03T11:50:16.405" v="1308" actId="478"/>
          <ac:spMkLst>
            <pc:docMk/>
            <pc:sldMk cId="2123217511" sldId="266"/>
            <ac:spMk id="16" creationId="{72699431-7870-426E-8ACB-368C42EA66A2}"/>
          </ac:spMkLst>
        </pc:spChg>
        <pc:spChg chg="add del">
          <ac:chgData name="정 채안" userId="19ec314d531aa06d" providerId="LiveId" clId="{3CA6D1E5-7D5F-4140-AA9B-095F2011BADD}" dt="2022-12-03T11:50:13.196" v="1306" actId="478"/>
          <ac:spMkLst>
            <pc:docMk/>
            <pc:sldMk cId="2123217511" sldId="266"/>
            <ac:spMk id="17" creationId="{775DE08C-9079-4F5F-83C6-80F2800B2C86}"/>
          </ac:spMkLst>
        </pc:spChg>
        <pc:spChg chg="add del mod">
          <ac:chgData name="정 채안" userId="19ec314d531aa06d" providerId="LiveId" clId="{3CA6D1E5-7D5F-4140-AA9B-095F2011BADD}" dt="2022-12-03T12:56:40.319" v="2221" actId="478"/>
          <ac:spMkLst>
            <pc:docMk/>
            <pc:sldMk cId="2123217511" sldId="266"/>
            <ac:spMk id="27" creationId="{D53110C2-B764-47DE-B604-999D379B9FCB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29" creationId="{8CA96912-9E2A-4BC5-BDE0-B47DE91675D6}"/>
          </ac:spMkLst>
        </pc:spChg>
        <pc:spChg chg="add del">
          <ac:chgData name="정 채안" userId="19ec314d531aa06d" providerId="LiveId" clId="{3CA6D1E5-7D5F-4140-AA9B-095F2011BADD}" dt="2022-12-03T11:51:34.832" v="1331" actId="478"/>
          <ac:spMkLst>
            <pc:docMk/>
            <pc:sldMk cId="2123217511" sldId="266"/>
            <ac:spMk id="31" creationId="{B6E5FDA1-E303-4B7A-AE70-482AD024BA65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33" creationId="{3C511BD6-11F0-4A7A-92FF-B33FA20AE54A}"/>
          </ac:spMkLst>
        </pc:spChg>
        <pc:spChg chg="add del">
          <ac:chgData name="정 채안" userId="19ec314d531aa06d" providerId="LiveId" clId="{3CA6D1E5-7D5F-4140-AA9B-095F2011BADD}" dt="2022-12-03T11:51:33.848" v="1330" actId="478"/>
          <ac:spMkLst>
            <pc:docMk/>
            <pc:sldMk cId="2123217511" sldId="266"/>
            <ac:spMk id="35" creationId="{D8E10891-362E-418D-A2CF-A02DED36B0C5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37" creationId="{FA554538-F818-4AB5-A097-B0DC67812892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38" creationId="{08569E71-51E0-4834-A841-2E4D3D7157E1}"/>
          </ac:spMkLst>
        </pc:spChg>
        <pc:spChg chg="add del mod">
          <ac:chgData name="정 채안" userId="19ec314d531aa06d" providerId="LiveId" clId="{3CA6D1E5-7D5F-4140-AA9B-095F2011BADD}" dt="2022-12-03T11:56:45.925" v="1468" actId="478"/>
          <ac:spMkLst>
            <pc:docMk/>
            <pc:sldMk cId="2123217511" sldId="266"/>
            <ac:spMk id="40" creationId="{DD6176EB-D7C4-4923-A307-F9F24F31FDFC}"/>
          </ac:spMkLst>
        </pc:spChg>
        <pc:spChg chg="add del mod">
          <ac:chgData name="정 채안" userId="19ec314d531aa06d" providerId="LiveId" clId="{3CA6D1E5-7D5F-4140-AA9B-095F2011BADD}" dt="2022-12-03T11:56:45.925" v="1468" actId="478"/>
          <ac:spMkLst>
            <pc:docMk/>
            <pc:sldMk cId="2123217511" sldId="266"/>
            <ac:spMk id="42" creationId="{4D7F678A-B50F-45CD-BF20-88D206324230}"/>
          </ac:spMkLst>
        </pc:spChg>
        <pc:spChg chg="add del mod">
          <ac:chgData name="정 채안" userId="19ec314d531aa06d" providerId="LiveId" clId="{3CA6D1E5-7D5F-4140-AA9B-095F2011BADD}" dt="2022-12-03T11:57:08.089" v="1473" actId="478"/>
          <ac:spMkLst>
            <pc:docMk/>
            <pc:sldMk cId="2123217511" sldId="266"/>
            <ac:spMk id="44" creationId="{E7ED8812-843C-4C93-A499-889C98397C20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46" creationId="{ADAA73CA-E692-47D9-B9F1-757E98C9E5F0}"/>
          </ac:spMkLst>
        </pc:spChg>
        <pc:spChg chg="add del">
          <ac:chgData name="정 채안" userId="19ec314d531aa06d" providerId="LiveId" clId="{3CA6D1E5-7D5F-4140-AA9B-095F2011BADD}" dt="2022-12-03T12:02:34.980" v="1569" actId="22"/>
          <ac:spMkLst>
            <pc:docMk/>
            <pc:sldMk cId="2123217511" sldId="266"/>
            <ac:spMk id="48" creationId="{EAC495D2-4FED-4FA8-86D9-D00B819080BF}"/>
          </ac:spMkLst>
        </pc:spChg>
        <pc:spChg chg="add del mod">
          <ac:chgData name="정 채안" userId="19ec314d531aa06d" providerId="LiveId" clId="{3CA6D1E5-7D5F-4140-AA9B-095F2011BADD}" dt="2022-12-03T12:04:19.836" v="1582" actId="478"/>
          <ac:spMkLst>
            <pc:docMk/>
            <pc:sldMk cId="2123217511" sldId="266"/>
            <ac:spMk id="50" creationId="{C8FADE3C-6B8C-4261-85A0-931909EA2D48}"/>
          </ac:spMkLst>
        </pc:spChg>
        <pc:spChg chg="add del mod">
          <ac:chgData name="정 채안" userId="19ec314d531aa06d" providerId="LiveId" clId="{3CA6D1E5-7D5F-4140-AA9B-095F2011BADD}" dt="2022-12-03T12:04:24.953" v="1584" actId="478"/>
          <ac:spMkLst>
            <pc:docMk/>
            <pc:sldMk cId="2123217511" sldId="266"/>
            <ac:spMk id="52" creationId="{A4D0E3FD-AA6F-43E2-957B-A6F1A247759A}"/>
          </ac:spMkLst>
        </pc:spChg>
        <pc:spChg chg="add del">
          <ac:chgData name="정 채안" userId="19ec314d531aa06d" providerId="LiveId" clId="{3CA6D1E5-7D5F-4140-AA9B-095F2011BADD}" dt="2022-12-03T12:03:42.366" v="1575" actId="571"/>
          <ac:spMkLst>
            <pc:docMk/>
            <pc:sldMk cId="2123217511" sldId="266"/>
            <ac:spMk id="54" creationId="{9DA491C3-1FAB-49B9-9BD6-21F3BBDC82FB}"/>
          </ac:spMkLst>
        </pc:spChg>
        <pc:spChg chg="add del">
          <ac:chgData name="정 채안" userId="19ec314d531aa06d" providerId="LiveId" clId="{3CA6D1E5-7D5F-4140-AA9B-095F2011BADD}" dt="2022-12-03T12:03:42.366" v="1575" actId="571"/>
          <ac:spMkLst>
            <pc:docMk/>
            <pc:sldMk cId="2123217511" sldId="266"/>
            <ac:spMk id="56" creationId="{CBFB63B5-C7C5-4B34-B40D-279BC344D4AA}"/>
          </ac:spMkLst>
        </pc:spChg>
        <pc:spChg chg="add del">
          <ac:chgData name="정 채안" userId="19ec314d531aa06d" providerId="LiveId" clId="{3CA6D1E5-7D5F-4140-AA9B-095F2011BADD}" dt="2022-12-03T12:03:42.366" v="1575" actId="571"/>
          <ac:spMkLst>
            <pc:docMk/>
            <pc:sldMk cId="2123217511" sldId="266"/>
            <ac:spMk id="58" creationId="{00F7DFC1-DF48-4213-90CA-3340D8CB3E53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59" creationId="{A3C20903-B887-4825-B490-C70CBB7E8797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60" creationId="{E80E6BDD-3919-4F1B-A876-131054D3076D}"/>
          </ac:spMkLst>
        </pc:spChg>
        <pc:spChg chg="add del">
          <ac:chgData name="정 채안" userId="19ec314d531aa06d" providerId="LiveId" clId="{3CA6D1E5-7D5F-4140-AA9B-095F2011BADD}" dt="2022-12-03T12:10:12.323" v="1758" actId="478"/>
          <ac:spMkLst>
            <pc:docMk/>
            <pc:sldMk cId="2123217511" sldId="266"/>
            <ac:spMk id="62" creationId="{EC8E5784-C05A-4325-9E6F-DC45EA9F75E5}"/>
          </ac:spMkLst>
        </pc:spChg>
        <pc:spChg chg="add del">
          <ac:chgData name="정 채안" userId="19ec314d531aa06d" providerId="LiveId" clId="{3CA6D1E5-7D5F-4140-AA9B-095F2011BADD}" dt="2022-12-03T12:10:11.536" v="1757" actId="478"/>
          <ac:spMkLst>
            <pc:docMk/>
            <pc:sldMk cId="2123217511" sldId="266"/>
            <ac:spMk id="64" creationId="{478FF4A1-8B37-44DA-8811-0CD27508FCF6}"/>
          </ac:spMkLst>
        </pc:spChg>
        <pc:spChg chg="add del">
          <ac:chgData name="정 채안" userId="19ec314d531aa06d" providerId="LiveId" clId="{3CA6D1E5-7D5F-4140-AA9B-095F2011BADD}" dt="2022-12-03T12:10:10.647" v="1756" actId="478"/>
          <ac:spMkLst>
            <pc:docMk/>
            <pc:sldMk cId="2123217511" sldId="266"/>
            <ac:spMk id="66" creationId="{DE6DC02E-E713-4A45-9869-CB9D4D033239}"/>
          </ac:spMkLst>
        </pc:spChg>
        <pc:spChg chg="add del mod">
          <ac:chgData name="정 채안" userId="19ec314d531aa06d" providerId="LiveId" clId="{3CA6D1E5-7D5F-4140-AA9B-095F2011BADD}" dt="2022-12-03T12:10:14.917" v="1761" actId="478"/>
          <ac:spMkLst>
            <pc:docMk/>
            <pc:sldMk cId="2123217511" sldId="266"/>
            <ac:spMk id="68" creationId="{24C47CBB-99C9-4293-BFF0-F0CD27A2AB09}"/>
          </ac:spMkLst>
        </pc:spChg>
        <pc:spChg chg="add del mod">
          <ac:chgData name="정 채안" userId="19ec314d531aa06d" providerId="LiveId" clId="{3CA6D1E5-7D5F-4140-AA9B-095F2011BADD}" dt="2022-12-03T12:10:14.170" v="1760" actId="478"/>
          <ac:spMkLst>
            <pc:docMk/>
            <pc:sldMk cId="2123217511" sldId="266"/>
            <ac:spMk id="70" creationId="{C01A14C4-C416-4968-9AB2-3A89B4B88DDE}"/>
          </ac:spMkLst>
        </pc:spChg>
        <pc:spChg chg="add del mod">
          <ac:chgData name="정 채안" userId="19ec314d531aa06d" providerId="LiveId" clId="{3CA6D1E5-7D5F-4140-AA9B-095F2011BADD}" dt="2022-12-03T12:10:09.962" v="1755" actId="478"/>
          <ac:spMkLst>
            <pc:docMk/>
            <pc:sldMk cId="2123217511" sldId="266"/>
            <ac:spMk id="72" creationId="{0E3EFB4B-2958-4828-9381-AF85AF8150CB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74" creationId="{E6349B44-98A5-4AAC-8685-ED2F36835777}"/>
          </ac:spMkLst>
        </pc:spChg>
        <pc:spChg chg="add del">
          <ac:chgData name="정 채안" userId="19ec314d531aa06d" providerId="LiveId" clId="{3CA6D1E5-7D5F-4140-AA9B-095F2011BADD}" dt="2022-12-03T12:10:09.309" v="1754" actId="478"/>
          <ac:spMkLst>
            <pc:docMk/>
            <pc:sldMk cId="2123217511" sldId="266"/>
            <ac:spMk id="76" creationId="{9CC7D44F-76F5-43B6-857C-734CE8FF2193}"/>
          </ac:spMkLst>
        </pc:spChg>
        <pc:spChg chg="add del">
          <ac:chgData name="정 채안" userId="19ec314d531aa06d" providerId="LiveId" clId="{3CA6D1E5-7D5F-4140-AA9B-095F2011BADD}" dt="2022-12-03T12:09:26.913" v="1733" actId="571"/>
          <ac:spMkLst>
            <pc:docMk/>
            <pc:sldMk cId="2123217511" sldId="266"/>
            <ac:spMk id="78" creationId="{7E8358A3-F408-43C2-B8CB-13EFA63FAD3D}"/>
          </ac:spMkLst>
        </pc:spChg>
        <pc:spChg chg="add del">
          <ac:chgData name="정 채안" userId="19ec314d531aa06d" providerId="LiveId" clId="{3CA6D1E5-7D5F-4140-AA9B-095F2011BADD}" dt="2022-12-03T12:09:26.913" v="1733" actId="571"/>
          <ac:spMkLst>
            <pc:docMk/>
            <pc:sldMk cId="2123217511" sldId="266"/>
            <ac:spMk id="80" creationId="{1B0A9F40-4D3C-449D-995E-0B168E53BC19}"/>
          </ac:spMkLst>
        </pc:spChg>
        <pc:spChg chg="add del">
          <ac:chgData name="정 채안" userId="19ec314d531aa06d" providerId="LiveId" clId="{3CA6D1E5-7D5F-4140-AA9B-095F2011BADD}" dt="2022-12-03T12:10:33.723" v="1764" actId="478"/>
          <ac:spMkLst>
            <pc:docMk/>
            <pc:sldMk cId="2123217511" sldId="266"/>
            <ac:spMk id="82" creationId="{FCCB260E-DF93-40F8-B91D-CCDED3EE8E2A}"/>
          </ac:spMkLst>
        </pc:spChg>
        <pc:spChg chg="add del">
          <ac:chgData name="정 채안" userId="19ec314d531aa06d" providerId="LiveId" clId="{3CA6D1E5-7D5F-4140-AA9B-095F2011BADD}" dt="2022-12-03T12:10:33.723" v="1764" actId="478"/>
          <ac:spMkLst>
            <pc:docMk/>
            <pc:sldMk cId="2123217511" sldId="266"/>
            <ac:spMk id="84" creationId="{99D55431-6FC1-4114-B7BC-B1125276003C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86" creationId="{9C61561C-2129-4483-9965-CAD62961DADE}"/>
          </ac:spMkLst>
        </pc:spChg>
        <pc:spChg chg="add del">
          <ac:chgData name="정 채안" userId="19ec314d531aa06d" providerId="LiveId" clId="{3CA6D1E5-7D5F-4140-AA9B-095F2011BADD}" dt="2022-12-03T12:10:52.535" v="1773" actId="22"/>
          <ac:spMkLst>
            <pc:docMk/>
            <pc:sldMk cId="2123217511" sldId="266"/>
            <ac:spMk id="88" creationId="{9E2030D4-64DA-455E-830C-C738A3EBD238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90" creationId="{5F53DB4F-97A7-42D2-84A3-08662DC1B1CF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92" creationId="{33346FBE-DD2C-4DC2-BE5E-6029E74C9B68}"/>
          </ac:spMkLst>
        </pc:spChg>
        <pc:spChg chg="add del mod">
          <ac:chgData name="정 채안" userId="19ec314d531aa06d" providerId="LiveId" clId="{3CA6D1E5-7D5F-4140-AA9B-095F2011BADD}" dt="2022-12-03T12:35:41.142" v="2005" actId="478"/>
          <ac:spMkLst>
            <pc:docMk/>
            <pc:sldMk cId="2123217511" sldId="266"/>
            <ac:spMk id="94" creationId="{3C4EF35D-525D-4006-BB42-C678B702BA89}"/>
          </ac:spMkLst>
        </pc:spChg>
        <pc:spChg chg="add del mod">
          <ac:chgData name="정 채안" userId="19ec314d531aa06d" providerId="LiveId" clId="{3CA6D1E5-7D5F-4140-AA9B-095F2011BADD}" dt="2022-12-03T12:35:38.177" v="2003" actId="478"/>
          <ac:spMkLst>
            <pc:docMk/>
            <pc:sldMk cId="2123217511" sldId="266"/>
            <ac:spMk id="96" creationId="{52C85840-E475-49E7-BB92-D85668CA4FF2}"/>
          </ac:spMkLst>
        </pc:spChg>
        <pc:spChg chg="add del mod">
          <ac:chgData name="정 채안" userId="19ec314d531aa06d" providerId="LiveId" clId="{3CA6D1E5-7D5F-4140-AA9B-095F2011BADD}" dt="2022-12-03T12:35:40.103" v="2004" actId="478"/>
          <ac:spMkLst>
            <pc:docMk/>
            <pc:sldMk cId="2123217511" sldId="266"/>
            <ac:spMk id="98" creationId="{69E3F865-75A7-499A-8CB9-1FDB5E5DDDE4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33" creationId="{285CB71D-A402-48BB-8A14-DD7EB83E8291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37" creationId="{D4ACC9F7-0EDB-40A9-8EC7-D3D86E36BA5F}"/>
          </ac:spMkLst>
        </pc:spChg>
        <pc:spChg chg="add del">
          <ac:chgData name="정 채안" userId="19ec314d531aa06d" providerId="LiveId" clId="{3CA6D1E5-7D5F-4140-AA9B-095F2011BADD}" dt="2022-12-03T12:36:50.538" v="2034" actId="22"/>
          <ac:spMkLst>
            <pc:docMk/>
            <pc:sldMk cId="2123217511" sldId="266"/>
            <ac:spMk id="139" creationId="{F68AF65C-286E-4A21-82CB-BE46F547C480}"/>
          </ac:spMkLst>
        </pc:spChg>
        <pc:spChg chg="add del mod">
          <ac:chgData name="정 채안" userId="19ec314d531aa06d" providerId="LiveId" clId="{3CA6D1E5-7D5F-4140-AA9B-095F2011BADD}" dt="2022-12-03T12:36:49.643" v="2033" actId="571"/>
          <ac:spMkLst>
            <pc:docMk/>
            <pc:sldMk cId="2123217511" sldId="266"/>
            <ac:spMk id="141" creationId="{229CD603-D1D0-422C-BAE8-E36ADE58BD86}"/>
          </ac:spMkLst>
        </pc:spChg>
        <pc:spChg chg="add del">
          <ac:chgData name="정 채안" userId="19ec314d531aa06d" providerId="LiveId" clId="{3CA6D1E5-7D5F-4140-AA9B-095F2011BADD}" dt="2022-12-03T12:37:20.078" v="2038" actId="478"/>
          <ac:spMkLst>
            <pc:docMk/>
            <pc:sldMk cId="2123217511" sldId="266"/>
            <ac:spMk id="143" creationId="{66A0DFEC-F8CB-45A5-A909-9106BD2404CC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45" creationId="{CAD95315-D443-43E9-B1C5-B21532481367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47" creationId="{CB34A077-EBEE-4F3E-A725-C9839B01DF29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49" creationId="{1D3EC4E0-6B3B-4B22-B7C4-9E6ED07FC2FA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51" creationId="{DE84EC73-2D7E-4E85-95F9-CB496DBA829B}"/>
          </ac:spMkLst>
        </pc:spChg>
        <pc:spChg chg="add del">
          <ac:chgData name="정 채안" userId="19ec314d531aa06d" providerId="LiveId" clId="{3CA6D1E5-7D5F-4140-AA9B-095F2011BADD}" dt="2022-12-03T12:39:15.747" v="2051" actId="478"/>
          <ac:spMkLst>
            <pc:docMk/>
            <pc:sldMk cId="2123217511" sldId="266"/>
            <ac:spMk id="153" creationId="{CD55602F-1170-4016-AB7C-3AFE5B2E5897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55" creationId="{B09F0469-BFD9-4B15-8213-CD197EBCB005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57" creationId="{C3815CC4-B08D-4EEA-9979-31D1F69F4A9F}"/>
          </ac:spMkLst>
        </pc:spChg>
        <pc:spChg chg="add del">
          <ac:chgData name="정 채안" userId="19ec314d531aa06d" providerId="LiveId" clId="{3CA6D1E5-7D5F-4140-AA9B-095F2011BADD}" dt="2022-12-03T12:39:42.644" v="2057" actId="571"/>
          <ac:spMkLst>
            <pc:docMk/>
            <pc:sldMk cId="2123217511" sldId="266"/>
            <ac:spMk id="159" creationId="{F783121B-D6A2-454E-A5BC-26C01E79051A}"/>
          </ac:spMkLst>
        </pc:spChg>
        <pc:spChg chg="add del">
          <ac:chgData name="정 채안" userId="19ec314d531aa06d" providerId="LiveId" clId="{3CA6D1E5-7D5F-4140-AA9B-095F2011BADD}" dt="2022-12-03T12:39:42.644" v="2057" actId="571"/>
          <ac:spMkLst>
            <pc:docMk/>
            <pc:sldMk cId="2123217511" sldId="266"/>
            <ac:spMk id="161" creationId="{DA0CC90A-645B-4EEA-A295-373F1042D209}"/>
          </ac:spMkLst>
        </pc:spChg>
        <pc:spChg chg="add del">
          <ac:chgData name="정 채안" userId="19ec314d531aa06d" providerId="LiveId" clId="{3CA6D1E5-7D5F-4140-AA9B-095F2011BADD}" dt="2022-12-03T12:42:36.413" v="2078" actId="478"/>
          <ac:spMkLst>
            <pc:docMk/>
            <pc:sldMk cId="2123217511" sldId="266"/>
            <ac:spMk id="173" creationId="{2A1B7499-2F74-4C33-9BCD-B913002392E0}"/>
          </ac:spMkLst>
        </pc:spChg>
        <pc:spChg chg="add del">
          <ac:chgData name="정 채안" userId="19ec314d531aa06d" providerId="LiveId" clId="{3CA6D1E5-7D5F-4140-AA9B-095F2011BADD}" dt="2022-12-03T12:42:36.413" v="2078" actId="478"/>
          <ac:spMkLst>
            <pc:docMk/>
            <pc:sldMk cId="2123217511" sldId="266"/>
            <ac:spMk id="175" creationId="{38552B7A-86FB-4C31-9E5E-53A13419391A}"/>
          </ac:spMkLst>
        </pc:spChg>
        <pc:spChg chg="add del">
          <ac:chgData name="정 채안" userId="19ec314d531aa06d" providerId="LiveId" clId="{3CA6D1E5-7D5F-4140-AA9B-095F2011BADD}" dt="2022-12-03T12:42:54.113" v="2082" actId="478"/>
          <ac:spMkLst>
            <pc:docMk/>
            <pc:sldMk cId="2123217511" sldId="266"/>
            <ac:spMk id="177" creationId="{76867227-7E1E-4322-8641-E906AF656217}"/>
          </ac:spMkLst>
        </pc:spChg>
        <pc:spChg chg="add del mod">
          <ac:chgData name="정 채안" userId="19ec314d531aa06d" providerId="LiveId" clId="{3CA6D1E5-7D5F-4140-AA9B-095F2011BADD}" dt="2022-12-03T12:45:17.337" v="2102" actId="478"/>
          <ac:spMkLst>
            <pc:docMk/>
            <pc:sldMk cId="2123217511" sldId="266"/>
            <ac:spMk id="179" creationId="{427CC9EC-5550-40B0-859F-B3EE78B79C61}"/>
          </ac:spMkLst>
        </pc:spChg>
        <pc:spChg chg="add del">
          <ac:chgData name="정 채안" userId="19ec314d531aa06d" providerId="LiveId" clId="{3CA6D1E5-7D5F-4140-AA9B-095F2011BADD}" dt="2022-12-03T12:42:54.113" v="2082" actId="478"/>
          <ac:spMkLst>
            <pc:docMk/>
            <pc:sldMk cId="2123217511" sldId="266"/>
            <ac:spMk id="181" creationId="{2800AB3E-72B0-468A-882F-DD205619D292}"/>
          </ac:spMkLst>
        </pc:spChg>
        <pc:spChg chg="add del">
          <ac:chgData name="정 채안" userId="19ec314d531aa06d" providerId="LiveId" clId="{3CA6D1E5-7D5F-4140-AA9B-095F2011BADD}" dt="2022-12-03T12:42:54.113" v="2082" actId="478"/>
          <ac:spMkLst>
            <pc:docMk/>
            <pc:sldMk cId="2123217511" sldId="266"/>
            <ac:spMk id="183" creationId="{76281F70-01EB-47E9-89CF-79F26D6ADCBE}"/>
          </ac:spMkLst>
        </pc:spChg>
        <pc:spChg chg="add del mod">
          <ac:chgData name="정 채안" userId="19ec314d531aa06d" providerId="LiveId" clId="{3CA6D1E5-7D5F-4140-AA9B-095F2011BADD}" dt="2022-12-03T12:44:17.530" v="2094" actId="478"/>
          <ac:spMkLst>
            <pc:docMk/>
            <pc:sldMk cId="2123217511" sldId="266"/>
            <ac:spMk id="193" creationId="{931389EB-3EBD-401D-87CB-FB2D692CF6DB}"/>
          </ac:spMkLst>
        </pc:spChg>
        <pc:spChg chg="add del mod">
          <ac:chgData name="정 채안" userId="19ec314d531aa06d" providerId="LiveId" clId="{3CA6D1E5-7D5F-4140-AA9B-095F2011BADD}" dt="2022-12-03T12:44:19.435" v="2095" actId="478"/>
          <ac:spMkLst>
            <pc:docMk/>
            <pc:sldMk cId="2123217511" sldId="266"/>
            <ac:spMk id="195" creationId="{88FE255B-C4E4-4796-94E4-F8C180EBBF06}"/>
          </ac:spMkLst>
        </pc:spChg>
        <pc:spChg chg="add del mod">
          <ac:chgData name="정 채안" userId="19ec314d531aa06d" providerId="LiveId" clId="{3CA6D1E5-7D5F-4140-AA9B-095F2011BADD}" dt="2022-12-03T12:44:22.917" v="2096" actId="478"/>
          <ac:spMkLst>
            <pc:docMk/>
            <pc:sldMk cId="2123217511" sldId="266"/>
            <ac:spMk id="197" creationId="{21721E13-6886-4391-903D-C54CEA919F30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202" creationId="{4424BB5F-DF6C-4817-85ED-7C12B1CFBAF4}"/>
          </ac:spMkLst>
        </pc:spChg>
        <pc:spChg chg="add del mod">
          <ac:chgData name="정 채안" userId="19ec314d531aa06d" providerId="LiveId" clId="{3CA6D1E5-7D5F-4140-AA9B-095F2011BADD}" dt="2022-12-03T12:47:03.536" v="2115" actId="478"/>
          <ac:spMkLst>
            <pc:docMk/>
            <pc:sldMk cId="2123217511" sldId="266"/>
            <ac:spMk id="210" creationId="{1BC24224-83E4-4EFF-B727-E27C1DC6E47A}"/>
          </ac:spMkLst>
        </pc:spChg>
        <pc:spChg chg="add del mod">
          <ac:chgData name="정 채안" userId="19ec314d531aa06d" providerId="LiveId" clId="{3CA6D1E5-7D5F-4140-AA9B-095F2011BADD}" dt="2022-12-03T12:47:05.628" v="2116" actId="478"/>
          <ac:spMkLst>
            <pc:docMk/>
            <pc:sldMk cId="2123217511" sldId="266"/>
            <ac:spMk id="212" creationId="{245E9AC3-7A4D-49CA-9DB1-F0CBD470BAE3}"/>
          </ac:spMkLst>
        </pc:spChg>
        <pc:spChg chg="add del mod">
          <ac:chgData name="정 채안" userId="19ec314d531aa06d" providerId="LiveId" clId="{3CA6D1E5-7D5F-4140-AA9B-095F2011BADD}" dt="2022-12-03T12:47:08.509" v="2117" actId="478"/>
          <ac:spMkLst>
            <pc:docMk/>
            <pc:sldMk cId="2123217511" sldId="266"/>
            <ac:spMk id="214" creationId="{7F8CE7B1-7447-4AE5-9696-222D7F396619}"/>
          </ac:spMkLst>
        </pc:spChg>
        <pc:cxnChg chg="mod">
          <ac:chgData name="정 채안" userId="19ec314d531aa06d" providerId="LiveId" clId="{3CA6D1E5-7D5F-4140-AA9B-095F2011BADD}" dt="2022-12-03T12:24:11.470" v="1913" actId="1076"/>
          <ac:cxnSpMkLst>
            <pc:docMk/>
            <pc:sldMk cId="2123217511" sldId="266"/>
            <ac:cxnSpMk id="9" creationId="{9C83E7AE-80A5-4A97-BB48-A0BB899D6C1D}"/>
          </ac:cxnSpMkLst>
        </pc:cxnChg>
        <pc:cxnChg chg="mod">
          <ac:chgData name="정 채안" userId="19ec314d531aa06d" providerId="LiveId" clId="{3CA6D1E5-7D5F-4140-AA9B-095F2011BADD}" dt="2022-12-03T12:46:15.051" v="2112" actId="1076"/>
          <ac:cxnSpMkLst>
            <pc:docMk/>
            <pc:sldMk cId="2123217511" sldId="266"/>
            <ac:cxnSpMk id="12" creationId="{979C83D7-19D6-4654-84F7-5985876E3E7F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99" creationId="{8A947F21-6626-4737-B755-6C05A6880A57}"/>
          </ac:cxnSpMkLst>
        </pc:cxnChg>
        <pc:cxnChg chg="add del mod">
          <ac:chgData name="정 채안" userId="19ec314d531aa06d" providerId="LiveId" clId="{3CA6D1E5-7D5F-4140-AA9B-095F2011BADD}" dt="2022-12-03T12:56:48.286" v="2222" actId="478"/>
          <ac:cxnSpMkLst>
            <pc:docMk/>
            <pc:sldMk cId="2123217511" sldId="266"/>
            <ac:cxnSpMk id="102" creationId="{53F510F0-9958-4D59-BDD5-C7D608E09341}"/>
          </ac:cxnSpMkLst>
        </pc:cxnChg>
        <pc:cxnChg chg="add del mod">
          <ac:chgData name="정 채안" userId="19ec314d531aa06d" providerId="LiveId" clId="{3CA6D1E5-7D5F-4140-AA9B-095F2011BADD}" dt="2022-12-03T12:32:17.749" v="1966" actId="478"/>
          <ac:cxnSpMkLst>
            <pc:docMk/>
            <pc:sldMk cId="2123217511" sldId="266"/>
            <ac:cxnSpMk id="106" creationId="{8526C6C6-8C6F-49B6-AB89-C346F0F89F54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13" creationId="{D193FBFD-F843-4A14-AA03-EDB4E3624BA8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15" creationId="{A6942779-FFF8-4FF7-8F15-5A345384CAF2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17" creationId="{79D8CC81-57C3-48E3-93F0-089D945B58CB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19" creationId="{B025BACE-A970-409D-9F74-B4B9F560DC00}"/>
          </ac:cxnSpMkLst>
        </pc:cxnChg>
        <pc:cxnChg chg="add del mod">
          <ac:chgData name="정 채안" userId="19ec314d531aa06d" providerId="LiveId" clId="{3CA6D1E5-7D5F-4140-AA9B-095F2011BADD}" dt="2022-12-03T12:57:00.310" v="2225" actId="478"/>
          <ac:cxnSpMkLst>
            <pc:docMk/>
            <pc:sldMk cId="2123217511" sldId="266"/>
            <ac:cxnSpMk id="121" creationId="{160917F4-3E24-4DE7-BEB0-B4D1C512F0AB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27" creationId="{91BCE676-3BB0-462A-A49C-C8F51488858C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32" creationId="{3AA42277-1A3F-4D12-92B6-76533F72E711}"/>
          </ac:cxnSpMkLst>
        </pc:cxnChg>
        <pc:cxnChg chg="add del">
          <ac:chgData name="정 채안" userId="19ec314d531aa06d" providerId="LiveId" clId="{3CA6D1E5-7D5F-4140-AA9B-095F2011BADD}" dt="2022-12-03T12:36:12.374" v="2013" actId="478"/>
          <ac:cxnSpMkLst>
            <pc:docMk/>
            <pc:sldMk cId="2123217511" sldId="266"/>
            <ac:cxnSpMk id="135" creationId="{7E5BAA1D-1C59-4A6F-9FA6-9D0F66D23672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62" creationId="{B0E431A1-9CE0-4249-BA43-4BEAF051AC65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67" creationId="{E337CF54-11BA-4B9D-822B-4AC4BE5F867C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69" creationId="{D3B96904-5F41-4B79-9D59-8DD95687D4D7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71" creationId="{784FD271-BF8E-4620-8A15-A98D9BC646C9}"/>
          </ac:cxnSpMkLst>
        </pc:cxnChg>
        <pc:cxnChg chg="add del mod">
          <ac:chgData name="정 채안" userId="19ec314d531aa06d" providerId="LiveId" clId="{3CA6D1E5-7D5F-4140-AA9B-095F2011BADD}" dt="2022-12-03T12:45:15.178" v="2101" actId="478"/>
          <ac:cxnSpMkLst>
            <pc:docMk/>
            <pc:sldMk cId="2123217511" sldId="266"/>
            <ac:cxnSpMk id="185" creationId="{3568E7AF-EDAC-48E9-BF41-59B0C7A5A3C0}"/>
          </ac:cxnSpMkLst>
        </pc:cxnChg>
        <pc:cxnChg chg="add del mod">
          <ac:chgData name="정 채안" userId="19ec314d531aa06d" providerId="LiveId" clId="{3CA6D1E5-7D5F-4140-AA9B-095F2011BADD}" dt="2022-12-03T12:45:15.178" v="2101" actId="478"/>
          <ac:cxnSpMkLst>
            <pc:docMk/>
            <pc:sldMk cId="2123217511" sldId="266"/>
            <ac:cxnSpMk id="187" creationId="{B2AAF84D-8CA4-43A6-9D76-A0918558C1E4}"/>
          </ac:cxnSpMkLst>
        </pc:cxnChg>
        <pc:cxnChg chg="add del mod">
          <ac:chgData name="정 채안" userId="19ec314d531aa06d" providerId="LiveId" clId="{3CA6D1E5-7D5F-4140-AA9B-095F2011BADD}" dt="2022-12-03T12:45:15.178" v="2101" actId="478"/>
          <ac:cxnSpMkLst>
            <pc:docMk/>
            <pc:sldMk cId="2123217511" sldId="266"/>
            <ac:cxnSpMk id="189" creationId="{89B5144B-9DE0-436A-A17D-437566297732}"/>
          </ac:cxnSpMkLst>
        </pc:cxnChg>
        <pc:cxnChg chg="add del mod">
          <ac:chgData name="정 채안" userId="19ec314d531aa06d" providerId="LiveId" clId="{3CA6D1E5-7D5F-4140-AA9B-095F2011BADD}" dt="2022-12-03T12:45:15.178" v="2101" actId="478"/>
          <ac:cxnSpMkLst>
            <pc:docMk/>
            <pc:sldMk cId="2123217511" sldId="266"/>
            <ac:cxnSpMk id="191" creationId="{52A7F86B-3F9A-4238-A255-401C1252F6CC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99" creationId="{9D782481-6886-49C6-8628-99CE3DBA127F}"/>
          </ac:cxnSpMkLst>
        </pc:cxnChg>
        <pc:cxnChg chg="add del mod">
          <ac:chgData name="정 채안" userId="19ec314d531aa06d" providerId="LiveId" clId="{3CA6D1E5-7D5F-4140-AA9B-095F2011BADD}" dt="2022-12-03T12:47:20.090" v="2118" actId="478"/>
          <ac:cxnSpMkLst>
            <pc:docMk/>
            <pc:sldMk cId="2123217511" sldId="266"/>
            <ac:cxnSpMk id="204" creationId="{DD66383A-B0B7-4D95-AFC0-CC9FD1240401}"/>
          </ac:cxnSpMkLst>
        </pc:cxnChg>
        <pc:cxnChg chg="add del mod">
          <ac:chgData name="정 채안" userId="19ec314d531aa06d" providerId="LiveId" clId="{3CA6D1E5-7D5F-4140-AA9B-095F2011BADD}" dt="2022-12-03T12:47:20.090" v="2118" actId="478"/>
          <ac:cxnSpMkLst>
            <pc:docMk/>
            <pc:sldMk cId="2123217511" sldId="266"/>
            <ac:cxnSpMk id="206" creationId="{B5CFDA5F-4E54-4CD2-A759-ACF7D25FEA8D}"/>
          </ac:cxnSpMkLst>
        </pc:cxnChg>
        <pc:cxnChg chg="add del mod">
          <ac:chgData name="정 채안" userId="19ec314d531aa06d" providerId="LiveId" clId="{3CA6D1E5-7D5F-4140-AA9B-095F2011BADD}" dt="2022-12-03T12:47:20.090" v="2118" actId="478"/>
          <ac:cxnSpMkLst>
            <pc:docMk/>
            <pc:sldMk cId="2123217511" sldId="266"/>
            <ac:cxnSpMk id="208" creationId="{A038280F-E635-485F-8967-490AD5EF3805}"/>
          </ac:cxnSpMkLst>
        </pc:cxnChg>
        <pc:cxnChg chg="add del mod">
          <ac:chgData name="정 채안" userId="19ec314d531aa06d" providerId="LiveId" clId="{3CA6D1E5-7D5F-4140-AA9B-095F2011BADD}" dt="2022-12-03T12:52:17.900" v="2167" actId="478"/>
          <ac:cxnSpMkLst>
            <pc:docMk/>
            <pc:sldMk cId="2123217511" sldId="266"/>
            <ac:cxnSpMk id="215" creationId="{06B5AB9F-7D7D-46BC-9E0E-26FE64B43C69}"/>
          </ac:cxnSpMkLst>
        </pc:cxnChg>
        <pc:cxnChg chg="add del mod">
          <ac:chgData name="정 채안" userId="19ec314d531aa06d" providerId="LiveId" clId="{3CA6D1E5-7D5F-4140-AA9B-095F2011BADD}" dt="2022-12-03T12:49:35.568" v="2139" actId="478"/>
          <ac:cxnSpMkLst>
            <pc:docMk/>
            <pc:sldMk cId="2123217511" sldId="266"/>
            <ac:cxnSpMk id="223" creationId="{D0F5187E-B9DE-43F1-8581-FC2360C60F4F}"/>
          </ac:cxnSpMkLst>
        </pc:cxnChg>
        <pc:cxnChg chg="add del mod">
          <ac:chgData name="정 채안" userId="19ec314d531aa06d" providerId="LiveId" clId="{3CA6D1E5-7D5F-4140-AA9B-095F2011BADD}" dt="2022-12-03T12:50:32.631" v="2150" actId="478"/>
          <ac:cxnSpMkLst>
            <pc:docMk/>
            <pc:sldMk cId="2123217511" sldId="266"/>
            <ac:cxnSpMk id="227" creationId="{A9BE8C2A-0B96-463F-BDD7-881950ECED31}"/>
          </ac:cxnSpMkLst>
        </pc:cxnChg>
        <pc:cxnChg chg="add del mod">
          <ac:chgData name="정 채안" userId="19ec314d531aa06d" providerId="LiveId" clId="{3CA6D1E5-7D5F-4140-AA9B-095F2011BADD}" dt="2022-12-03T12:52:16.813" v="2166" actId="478"/>
          <ac:cxnSpMkLst>
            <pc:docMk/>
            <pc:sldMk cId="2123217511" sldId="266"/>
            <ac:cxnSpMk id="234" creationId="{095F2137-EBD8-45FD-BE24-F5B707492D37}"/>
          </ac:cxnSpMkLst>
        </pc:cxnChg>
        <pc:cxnChg chg="add del mod">
          <ac:chgData name="정 채안" userId="19ec314d531aa06d" providerId="LiveId" clId="{3CA6D1E5-7D5F-4140-AA9B-095F2011BADD}" dt="2022-12-03T12:52:18.826" v="2168" actId="478"/>
          <ac:cxnSpMkLst>
            <pc:docMk/>
            <pc:sldMk cId="2123217511" sldId="266"/>
            <ac:cxnSpMk id="236" creationId="{BE229AC4-0911-46DD-9801-D0931B079350}"/>
          </ac:cxnSpMkLst>
        </pc:cxnChg>
        <pc:cxnChg chg="add del mod">
          <ac:chgData name="정 채안" userId="19ec314d531aa06d" providerId="LiveId" clId="{3CA6D1E5-7D5F-4140-AA9B-095F2011BADD}" dt="2022-12-03T12:52:19.536" v="2169" actId="478"/>
          <ac:cxnSpMkLst>
            <pc:docMk/>
            <pc:sldMk cId="2123217511" sldId="266"/>
            <ac:cxnSpMk id="240" creationId="{9AFC569E-E448-45AA-A98F-A6C131D9D356}"/>
          </ac:cxnSpMkLst>
        </pc:cxnChg>
        <pc:cxnChg chg="add del mod">
          <ac:chgData name="정 채안" userId="19ec314d531aa06d" providerId="LiveId" clId="{3CA6D1E5-7D5F-4140-AA9B-095F2011BADD}" dt="2022-12-03T12:52:20.491" v="2170" actId="478"/>
          <ac:cxnSpMkLst>
            <pc:docMk/>
            <pc:sldMk cId="2123217511" sldId="266"/>
            <ac:cxnSpMk id="242" creationId="{71594DE2-99B7-4FDF-BFC1-7E93A03D7DA1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243" creationId="{A1971EE2-DCC9-4F80-927D-AE9229ED7C35}"/>
          </ac:cxnSpMkLst>
        </pc:cxnChg>
        <pc:cxnChg chg="add del mod">
          <ac:chgData name="정 채안" userId="19ec314d531aa06d" providerId="LiveId" clId="{3CA6D1E5-7D5F-4140-AA9B-095F2011BADD}" dt="2022-12-03T12:54:22.784" v="2193" actId="478"/>
          <ac:cxnSpMkLst>
            <pc:docMk/>
            <pc:sldMk cId="2123217511" sldId="266"/>
            <ac:cxnSpMk id="251" creationId="{B3E064C9-D57B-4C8C-BDC7-0CEEAD8C3588}"/>
          </ac:cxnSpMkLst>
        </pc:cxnChg>
        <pc:cxnChg chg="add del mod">
          <ac:chgData name="정 채안" userId="19ec314d531aa06d" providerId="LiveId" clId="{3CA6D1E5-7D5F-4140-AA9B-095F2011BADD}" dt="2022-12-03T12:54:52.955" v="2200" actId="478"/>
          <ac:cxnSpMkLst>
            <pc:docMk/>
            <pc:sldMk cId="2123217511" sldId="266"/>
            <ac:cxnSpMk id="257" creationId="{F2C354ED-4D89-45FE-8941-10BA296A05D8}"/>
          </ac:cxnSpMkLst>
        </pc:cxnChg>
        <pc:cxnChg chg="add del mod">
          <ac:chgData name="정 채안" userId="19ec314d531aa06d" providerId="LiveId" clId="{3CA6D1E5-7D5F-4140-AA9B-095F2011BADD}" dt="2022-12-03T12:55:54.139" v="2212" actId="478"/>
          <ac:cxnSpMkLst>
            <pc:docMk/>
            <pc:sldMk cId="2123217511" sldId="266"/>
            <ac:cxnSpMk id="260" creationId="{CBAA1E76-5525-4227-8BE1-B9D97884C2CC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269" creationId="{21F171BE-5940-480E-8B3A-B7D2AFC1AFCB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273" creationId="{E5CEF7C5-ABFB-4012-8C2A-6543E4240963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275" creationId="{817329CA-8278-4C35-8A0A-1F0578E4426E}"/>
          </ac:cxnSpMkLst>
        </pc:cxnChg>
        <pc:cxnChg chg="add del mod">
          <ac:chgData name="정 채안" userId="19ec314d531aa06d" providerId="LiveId" clId="{3CA6D1E5-7D5F-4140-AA9B-095F2011BADD}" dt="2022-12-03T12:57:51.769" v="2240" actId="478"/>
          <ac:cxnSpMkLst>
            <pc:docMk/>
            <pc:sldMk cId="2123217511" sldId="266"/>
            <ac:cxnSpMk id="277" creationId="{92AAFD5A-5F36-4D6B-93EC-53227E52F848}"/>
          </ac:cxnSpMkLst>
        </pc:cxnChg>
        <pc:cxnChg chg="add del mod">
          <ac:chgData name="정 채안" userId="19ec314d531aa06d" providerId="LiveId" clId="{3CA6D1E5-7D5F-4140-AA9B-095F2011BADD}" dt="2022-12-03T13:02:20.425" v="2306" actId="478"/>
          <ac:cxnSpMkLst>
            <pc:docMk/>
            <pc:sldMk cId="2123217511" sldId="266"/>
            <ac:cxnSpMk id="286" creationId="{774A02BA-701B-4B8B-AC6D-AECC03E0EA3C}"/>
          </ac:cxnSpMkLst>
        </pc:cxnChg>
        <pc:cxnChg chg="add del mod">
          <ac:chgData name="정 채안" userId="19ec314d531aa06d" providerId="LiveId" clId="{3CA6D1E5-7D5F-4140-AA9B-095F2011BADD}" dt="2022-12-03T13:02:35.635" v="2309" actId="478"/>
          <ac:cxnSpMkLst>
            <pc:docMk/>
            <pc:sldMk cId="2123217511" sldId="266"/>
            <ac:cxnSpMk id="324" creationId="{2B3A6F3D-844E-495E-8AF1-B82563E5D47E}"/>
          </ac:cxnSpMkLst>
        </pc:cxnChg>
        <pc:cxnChg chg="add del mod">
          <ac:chgData name="정 채안" userId="19ec314d531aa06d" providerId="LiveId" clId="{3CA6D1E5-7D5F-4140-AA9B-095F2011BADD}" dt="2022-12-03T13:06:32.708" v="2357" actId="478"/>
          <ac:cxnSpMkLst>
            <pc:docMk/>
            <pc:sldMk cId="2123217511" sldId="266"/>
            <ac:cxnSpMk id="326" creationId="{FD65E426-BE5F-4A97-9140-EA64141CDBEF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358" creationId="{39ABF554-BEC9-4637-932B-A1743A3CBDF1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363" creationId="{29C8AB0A-9530-4EFC-B617-B73A0E9902DA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369" creationId="{442A7522-9DE7-4D8F-8D66-470BBA44A6D8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371" creationId="{DDC5D8EB-04BE-4D62-9535-C8004D939D7A}"/>
          </ac:cxnSpMkLst>
        </pc:cxnChg>
      </pc:sldChg>
      <pc:sldChg chg="modSp">
        <pc:chgData name="정 채안" userId="19ec314d531aa06d" providerId="LiveId" clId="{3CA6D1E5-7D5F-4140-AA9B-095F2011BADD}" dt="2022-12-03T11:45:26.642" v="1263" actId="20577"/>
        <pc:sldMkLst>
          <pc:docMk/>
          <pc:sldMk cId="2105925963" sldId="267"/>
        </pc:sldMkLst>
        <pc:spChg chg="mod">
          <ac:chgData name="정 채안" userId="19ec314d531aa06d" providerId="LiveId" clId="{3CA6D1E5-7D5F-4140-AA9B-095F2011BADD}" dt="2022-12-03T11:45:26.642" v="1263" actId="20577"/>
          <ac:spMkLst>
            <pc:docMk/>
            <pc:sldMk cId="2105925963" sldId="267"/>
            <ac:spMk id="14" creationId="{169F67AB-CB38-4585-987C-58143FD921C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0FDBE-E144-42C2-B200-B7C12B862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12DB6BD-A4D8-452F-B138-2F033465E7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DFE118-0EB1-481F-B80B-5C38E9B1F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F6CBDC-DD51-4A20-99A6-4A2096B46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898F6-357B-4AF0-9321-CF22F0B7F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607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274D4F-0883-42D2-96FA-A2980A1EB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5263C1-3B27-44CB-ADA3-EF80EAF61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7EDCC-DA42-47DA-82DB-E6573274A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2EB4A1-A687-4FEA-809E-FB0696191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5B889-7445-444C-9E5E-2724805DA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95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6804D18-CEA4-41B5-8A7A-B5279EE3B6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160D-AE0F-43FC-BD8C-AAFAC7A99D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092247-9CF5-412D-83FC-5294E7056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27FFD9-C487-4CD6-AE5C-CED63F67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A5600-BE23-4692-8B09-265EB64F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71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0580CC-A87F-4703-A9FA-547C71793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2BA0DF-1C15-465D-9A57-1CA36C4C8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6AA823-BFB1-449E-A1C8-27955F099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8BF6B7-9F0D-465A-A728-C766F9B34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324838-ADB7-40F6-A9E2-CFCFDF5B4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625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54DBD0-682B-4A32-A695-0957620C1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A1646C-5E03-466F-845B-135DFA7D0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F2C69C-30C8-446E-8B56-6543285C2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06CAD1-02C7-4280-A8B3-9058AF390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6CBFCF-C366-4C9E-9139-AF6FC7B42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718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EB866B-0D8F-46FD-A6AC-37CF4237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977B94-07BA-4B7B-8066-6940791BCC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CA79C4-E1F7-466D-BC45-71BF7F8D1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FB45F9-A86E-4468-AAFB-785EB4B19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0B64E4-663E-45F9-870C-328282E02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FBF23C-738F-44D2-A61C-F542658A5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247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08536-D58F-4E7C-8426-ABDBCD8D9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84CDDA-7E4E-4F10-BC48-CEE503B5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F091F72-7C9A-4233-BD6E-096F0C49E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462D89-0973-47E3-A921-19D978E115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AF3B71-1BF8-48AD-B0B7-C6F33100C3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1F4D91-B1C4-4BDA-920F-891B4C01F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D50109-1799-4497-81A6-331A4DA3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C0577B-DD69-4715-A605-3C43B8EBC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757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8C8914-026C-4ADD-A8B0-877D11B1E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72E3836-1305-490F-B0E2-32AA6D248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D131218-87C5-4C65-8F24-4CF4E66BF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AF5299-D959-4667-803B-17CC7091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178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E8B252-2354-4DEB-BE0B-AE9172860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B45D91-3AB6-4C16-B9E3-9BDED975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675DD5-C94A-4D7F-B63C-8D6C748C5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335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DD6312-8DB6-4583-A630-8CCAE1213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E4A23D-C08A-4839-8F8F-B31268161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F07010-6CBB-472D-AF50-14B45373F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8E41D7-7361-4ABA-939E-A3D963ED3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4B605C-6279-4028-B42A-F05931740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A731B5-CB24-4EB7-82C8-423CF4008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24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2CCA5-A3BD-4114-828F-9F00374B0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2F84929-3150-469A-9DF5-FBA5FB7ED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84B9BD-74D9-4B7A-B3B6-246916A0E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24FDAF-CD0C-4170-B2F9-7D70C0BC7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6D8236-774B-42A1-9461-782F4620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98A841-9BFA-462C-ACA3-406486FE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37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DB3517A-4489-4563-B368-331AFAF5C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DEFD28-F0D3-4FBB-B10B-AB8B747E5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F65865-B91F-42A2-9AB9-CB2D3DB7D9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422C8-24D4-41BF-867D-974FC0EF2211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F24938-1CC3-4ABF-89C8-D9DA026E4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65E21E-395C-4D76-B015-842DF54369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767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4.mp4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4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video" Target="../media/media6.mp4"/><Relationship Id="rId5" Type="http://schemas.microsoft.com/office/2007/relationships/media" Target="../media/media6.mp4"/><Relationship Id="rId10" Type="http://schemas.openxmlformats.org/officeDocument/2006/relationships/image" Target="../media/image6.png"/><Relationship Id="rId4" Type="http://schemas.openxmlformats.org/officeDocument/2006/relationships/video" Target="../media/media4.mp4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232116B-ADE0-4213-A566-454551D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09323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sz="4400" dirty="0">
                <a:latin typeface="G마켓 산스 TTF Bold"/>
                <a:ea typeface="G마켓 산스 TTF Bold"/>
              </a:rPr>
              <a:t>KAU AI Drone Racing</a:t>
            </a:r>
            <a:br>
              <a:rPr lang="en-US" altLang="ko-KR" sz="4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en-US" altLang="ko-KR" sz="3200" dirty="0">
                <a:latin typeface="G마켓 산스 TTF Light"/>
                <a:ea typeface="G마켓 산스 TTF Light"/>
              </a:rPr>
              <a:t>using</a:t>
            </a:r>
            <a:r>
              <a:rPr lang="ko-KR" altLang="en-US" sz="3200" dirty="0">
                <a:latin typeface="G마켓 산스 TTF Light"/>
                <a:ea typeface="G마켓 산스 TTF Light"/>
              </a:rPr>
              <a:t> </a:t>
            </a:r>
            <a:r>
              <a:rPr lang="en-US" altLang="ko-KR" sz="3200" dirty="0" err="1">
                <a:latin typeface="G마켓 산스 TTF Light"/>
                <a:ea typeface="G마켓 산스 TTF Light"/>
              </a:rPr>
              <a:t>Airsim</a:t>
            </a:r>
            <a:endParaRPr lang="ko-KR" altLang="en-US" sz="4400" spc="-15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B9B5270-93EA-4884-9C28-5BCE37603EE3}"/>
              </a:ext>
            </a:extLst>
          </p:cNvPr>
          <p:cNvGrpSpPr/>
          <p:nvPr/>
        </p:nvGrpSpPr>
        <p:grpSpPr>
          <a:xfrm>
            <a:off x="2778842" y="2308623"/>
            <a:ext cx="3080233" cy="338554"/>
            <a:chOff x="3187217" y="2427919"/>
            <a:chExt cx="3080233" cy="33855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21EB37A-4371-4D14-A4C4-2BB1144AF17E}"/>
                </a:ext>
              </a:extLst>
            </p:cNvPr>
            <p:cNvSpPr txBox="1"/>
            <p:nvPr/>
          </p:nvSpPr>
          <p:spPr>
            <a:xfrm>
              <a:off x="3187217" y="2427919"/>
              <a:ext cx="2852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63742CBE-E2B7-4321-9ECE-865DBA21BE5E}"/>
                </a:ext>
              </a:extLst>
            </p:cNvPr>
            <p:cNvCxnSpPr>
              <a:cxnSpLocks/>
            </p:cNvCxnSpPr>
            <p:nvPr/>
          </p:nvCxnSpPr>
          <p:spPr>
            <a:xfrm>
              <a:off x="3251200" y="2709323"/>
              <a:ext cx="301625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D2B78B0-74F3-4EDB-93CF-6D6D3772ACD3}"/>
              </a:ext>
            </a:extLst>
          </p:cNvPr>
          <p:cNvCxnSpPr>
            <a:cxnSpLocks/>
          </p:cNvCxnSpPr>
          <p:nvPr/>
        </p:nvCxnSpPr>
        <p:spPr>
          <a:xfrm flipV="1">
            <a:off x="5782138" y="3996984"/>
            <a:ext cx="3978742" cy="190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BCCD4E6-C13F-45DF-888C-82A54E6C250B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D22501C-6A65-4147-8F92-3714F32178C8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D29B11E3-7C12-465F-BBEC-B1D6F6350C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직사각형 8"/>
          <p:cNvSpPr/>
          <p:nvPr/>
        </p:nvSpPr>
        <p:spPr>
          <a:xfrm>
            <a:off x="6913485" y="5278218"/>
            <a:ext cx="48975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500" dirty="0">
                <a:latin typeface="G마켓 산스 TTF Light" panose="02000000000000000000" pitchFamily="2" charset="-127"/>
                <a:ea typeface="G마켓 산스 TTF Light"/>
              </a:rPr>
              <a:t>2022130038</a:t>
            </a:r>
            <a:r>
              <a:rPr lang="ko-KR" altLang="en-US" sz="1500" dirty="0">
                <a:latin typeface="G마켓 산스 TTF Light" panose="02000000000000000000" pitchFamily="2" charset="-127"/>
                <a:ea typeface="G마켓 산스 TTF Light"/>
              </a:rPr>
              <a:t> 자율주행시스템공학과 </a:t>
            </a:r>
            <a:r>
              <a:rPr lang="en-US" altLang="ko-KR" sz="1500" dirty="0" err="1">
                <a:latin typeface="G마켓 산스 TTF Light" panose="02000000000000000000" pitchFamily="2" charset="-127"/>
                <a:ea typeface="G마켓 산스 TTF Light"/>
              </a:rPr>
              <a:t>최민서</a:t>
            </a:r>
            <a:endParaRPr lang="en-US" altLang="ko-KR" sz="1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r"/>
            <a:r>
              <a:rPr lang="en-US" altLang="ko-KR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2018121084</a:t>
            </a:r>
            <a:r>
              <a:rPr lang="ko-KR" altLang="en-US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1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항공우주및기계공학부</a:t>
            </a:r>
            <a:r>
              <a:rPr lang="ko-KR" altLang="en-US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박종윤</a:t>
            </a:r>
            <a:endParaRPr lang="en-US" altLang="ko-KR" sz="1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r"/>
            <a:r>
              <a:rPr lang="en-US" altLang="ko-KR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2016121150</a:t>
            </a:r>
            <a:r>
              <a:rPr lang="ko-KR" altLang="en-US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1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항공우주및기계공학부</a:t>
            </a:r>
            <a:r>
              <a:rPr lang="ko-KR" altLang="en-US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윤준영</a:t>
            </a:r>
            <a:endParaRPr lang="en-US" altLang="ko-KR" sz="1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endParaRPr lang="en-US" altLang="ko-KR" sz="1500" spc="-15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270194" y="4752953"/>
            <a:ext cx="154080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000" b="1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ForFun</a:t>
            </a:r>
            <a:endParaRPr lang="en-US" altLang="ko-KR" sz="3000" b="1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6241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AF1E844A-2AA1-4117-8CF0-0F6906766984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09CEB39-5F28-4BC7-B219-4C704A0AFA90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Process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3F7F5C-AD1C-4352-B315-05550CD57F87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03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3827922-67D8-476B-A032-C9A507C578C8}"/>
              </a:ext>
            </a:extLst>
          </p:cNvPr>
          <p:cNvSpPr txBox="1"/>
          <p:nvPr/>
        </p:nvSpPr>
        <p:spPr>
          <a:xfrm>
            <a:off x="4953701" y="486619"/>
            <a:ext cx="222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Process</a:t>
            </a:r>
            <a:endParaRPr kumimoji="0" lang="ko-KR" altLang="en-US" sz="2800" b="0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ForFun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354259C-B45B-8D7F-8714-C4EF31EF7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51" y="1512888"/>
            <a:ext cx="3648608" cy="3641222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138799B4-1423-8121-261D-8234ECFBF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4325" y="1512888"/>
            <a:ext cx="3103350" cy="124720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01E83BE-D254-0002-903C-5EEEF7107A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4325" y="2947518"/>
            <a:ext cx="6880812" cy="281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02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AF1E844A-2AA1-4117-8CF0-0F6906766984}"/>
              </a:ext>
            </a:extLst>
          </p:cNvPr>
          <p:cNvGrpSpPr/>
          <p:nvPr/>
        </p:nvGrpSpPr>
        <p:grpSpPr>
          <a:xfrm>
            <a:off x="-1050577" y="-19050"/>
            <a:ext cx="3072663" cy="933525"/>
            <a:chOff x="10359306" y="124840"/>
            <a:chExt cx="3072663" cy="9335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09CEB39-5F28-4BC7-B219-4C704A0AFA90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 </a:t>
              </a:r>
              <a:r>
                <a:rPr lang="en-US" altLang="ko-KR" sz="1600" spc="-150" dirty="0">
                  <a:solidFill>
                    <a:prstClr val="black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Video (x1.5)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3F7F5C-AD1C-4352-B315-05550CD57F87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</a:t>
              </a:r>
              <a:r>
                <a:rPr lang="en-US" altLang="ko-KR" sz="4400" spc="-300" dirty="0">
                  <a:solidFill>
                    <a:prstClr val="black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4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3827922-67D8-476B-A032-C9A507C578C8}"/>
              </a:ext>
            </a:extLst>
          </p:cNvPr>
          <p:cNvSpPr txBox="1"/>
          <p:nvPr/>
        </p:nvSpPr>
        <p:spPr>
          <a:xfrm>
            <a:off x="4953740" y="2642890"/>
            <a:ext cx="2512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spc="-150" dirty="0">
                <a:solidFill>
                  <a:prstClr val="black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최종 영상 넣기</a:t>
            </a:r>
            <a:endParaRPr kumimoji="0" lang="ko-KR" altLang="en-US" sz="2800" b="0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</a:endParaRPr>
          </a:p>
        </p:txBody>
      </p:sp>
      <p:pic>
        <p:nvPicPr>
          <p:cNvPr id="2" name="KakaoTalk_20221207_13504315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0807" y="1262849"/>
            <a:ext cx="8676001" cy="487232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816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232116B-ADE0-4213-A566-454551D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5122" y="2737879"/>
            <a:ext cx="8640932" cy="3680901"/>
          </a:xfrm>
        </p:spPr>
        <p:txBody>
          <a:bodyPr>
            <a:normAutofit/>
          </a:bodyPr>
          <a:lstStyle/>
          <a:p>
            <a:r>
              <a:rPr lang="en-US" altLang="ko-KR" sz="6000" spc="-15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Thank you</a:t>
            </a:r>
            <a:endParaRPr lang="ko-KR" altLang="en-US" sz="6000" spc="-15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742CBE-E2B7-4321-9ECE-865DBA21BE5E}"/>
              </a:ext>
            </a:extLst>
          </p:cNvPr>
          <p:cNvCxnSpPr>
            <a:cxnSpLocks/>
          </p:cNvCxnSpPr>
          <p:nvPr/>
        </p:nvCxnSpPr>
        <p:spPr>
          <a:xfrm>
            <a:off x="3153545" y="2507060"/>
            <a:ext cx="30162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D2B78B0-74F3-4EDB-93CF-6D6D3772ACD3}"/>
              </a:ext>
            </a:extLst>
          </p:cNvPr>
          <p:cNvCxnSpPr>
            <a:cxnSpLocks/>
          </p:cNvCxnSpPr>
          <p:nvPr/>
        </p:nvCxnSpPr>
        <p:spPr>
          <a:xfrm flipV="1">
            <a:off x="6002045" y="3822802"/>
            <a:ext cx="2974086" cy="190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8599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666746-8C88-4979-967D-4D4B4E3B09E2}"/>
              </a:ext>
            </a:extLst>
          </p:cNvPr>
          <p:cNvSpPr txBox="1"/>
          <p:nvPr/>
        </p:nvSpPr>
        <p:spPr>
          <a:xfrm>
            <a:off x="202717" y="268585"/>
            <a:ext cx="2852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CONTEXT</a:t>
            </a:r>
            <a:endParaRPr lang="ko-KR" altLang="en-US" sz="2400" spc="-15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DCFE422-97AC-4293-8A19-7FFD0442B116}"/>
              </a:ext>
            </a:extLst>
          </p:cNvPr>
          <p:cNvCxnSpPr>
            <a:cxnSpLocks/>
          </p:cNvCxnSpPr>
          <p:nvPr/>
        </p:nvCxnSpPr>
        <p:spPr>
          <a:xfrm flipH="1">
            <a:off x="202717" y="673100"/>
            <a:ext cx="2451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C2329B6-9952-4A1F-889F-4E80EFF785F9}"/>
              </a:ext>
            </a:extLst>
          </p:cNvPr>
          <p:cNvGrpSpPr/>
          <p:nvPr/>
        </p:nvGrpSpPr>
        <p:grpSpPr>
          <a:xfrm>
            <a:off x="-220949" y="1324536"/>
            <a:ext cx="3072663" cy="2467202"/>
            <a:chOff x="56599" y="1363038"/>
            <a:chExt cx="3072663" cy="246720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36B4D4-EC90-4266-AA36-8D5433E09AA5}"/>
                </a:ext>
              </a:extLst>
            </p:cNvPr>
            <p:cNvSpPr txBox="1"/>
            <p:nvPr/>
          </p:nvSpPr>
          <p:spPr>
            <a:xfrm>
              <a:off x="56599" y="3327602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 err="1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Keypoints</a:t>
              </a:r>
              <a:endParaRPr lang="en-US" altLang="ko-KR" sz="2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5C3AB7A1-9056-44BB-9A19-AF23F464A277}"/>
                </a:ext>
              </a:extLst>
            </p:cNvPr>
            <p:cNvGrpSpPr/>
            <p:nvPr/>
          </p:nvGrpSpPr>
          <p:grpSpPr>
            <a:xfrm>
              <a:off x="1105050" y="1363038"/>
              <a:ext cx="1349392" cy="1928803"/>
              <a:chOff x="1153175" y="1363038"/>
              <a:chExt cx="1349392" cy="192880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4834C1F-7A90-473A-BA0C-B851EF52A01A}"/>
                  </a:ext>
                </a:extLst>
              </p:cNvPr>
              <p:cNvSpPr txBox="1"/>
              <p:nvPr/>
            </p:nvSpPr>
            <p:spPr>
              <a:xfrm rot="5400000">
                <a:off x="1273873" y="1242340"/>
                <a:ext cx="1107996" cy="1349392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r>
                  <a:rPr lang="en-US" altLang="ko-KR" sz="6000" spc="-300" dirty="0"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01</a:t>
                </a:r>
                <a:endParaRPr lang="ko-KR" altLang="en-US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1875A814-022D-433D-92F3-B1664B79B1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1056" y="2400702"/>
                <a:ext cx="0" cy="891139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C0521B2-7AC1-4949-A10F-86BAE495A0AF}"/>
              </a:ext>
            </a:extLst>
          </p:cNvPr>
          <p:cNvGrpSpPr/>
          <p:nvPr/>
        </p:nvGrpSpPr>
        <p:grpSpPr>
          <a:xfrm>
            <a:off x="3198800" y="1919441"/>
            <a:ext cx="2233283" cy="2821992"/>
            <a:chOff x="3239054" y="1759981"/>
            <a:chExt cx="2233283" cy="282199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EEE38FE-C363-40C8-A9C8-44E0B374A797}"/>
                </a:ext>
              </a:extLst>
            </p:cNvPr>
            <p:cNvSpPr txBox="1"/>
            <p:nvPr/>
          </p:nvSpPr>
          <p:spPr>
            <a:xfrm>
              <a:off x="3239054" y="4079335"/>
              <a:ext cx="2233283" cy="5026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Challenges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8EB1347-2B74-47AC-B967-777434ED6AA4}"/>
                </a:ext>
              </a:extLst>
            </p:cNvPr>
            <p:cNvGrpSpPr/>
            <p:nvPr/>
          </p:nvGrpSpPr>
          <p:grpSpPr>
            <a:xfrm>
              <a:off x="3814541" y="1759981"/>
              <a:ext cx="1349392" cy="2243581"/>
              <a:chOff x="1072943" y="573962"/>
              <a:chExt cx="1349392" cy="2243581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209C9C3-ABB7-4321-A014-A558CC6B7A93}"/>
                  </a:ext>
                </a:extLst>
              </p:cNvPr>
              <p:cNvSpPr txBox="1"/>
              <p:nvPr/>
            </p:nvSpPr>
            <p:spPr>
              <a:xfrm rot="5400000">
                <a:off x="1193641" y="453264"/>
                <a:ext cx="1107996" cy="1349392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r>
                  <a:rPr lang="en-US" altLang="ko-KR" sz="6000" spc="-300" dirty="0"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02</a:t>
                </a:r>
                <a:endParaRPr lang="ko-KR" altLang="en-US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CD59C8CB-20AD-46E5-A3AD-0F2832F5A5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1056" y="1535711"/>
                <a:ext cx="0" cy="12818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4896B4A-67DE-4851-82B6-1E11B82AC2E9}"/>
              </a:ext>
            </a:extLst>
          </p:cNvPr>
          <p:cNvGrpSpPr/>
          <p:nvPr/>
        </p:nvGrpSpPr>
        <p:grpSpPr>
          <a:xfrm>
            <a:off x="6081762" y="2633943"/>
            <a:ext cx="3072663" cy="2972718"/>
            <a:chOff x="6081762" y="2633943"/>
            <a:chExt cx="3072663" cy="297271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3123675-B045-4600-87C4-6D2C984B4E2E}"/>
                </a:ext>
              </a:extLst>
            </p:cNvPr>
            <p:cNvGrpSpPr/>
            <p:nvPr/>
          </p:nvGrpSpPr>
          <p:grpSpPr>
            <a:xfrm flipV="1">
              <a:off x="7109707" y="3266039"/>
              <a:ext cx="1349392" cy="2340622"/>
              <a:chOff x="1114674" y="1593525"/>
              <a:chExt cx="1349392" cy="1321553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EFC9BC1-E6AE-482E-8D81-C3F4FCF49E6C}"/>
                  </a:ext>
                </a:extLst>
              </p:cNvPr>
              <p:cNvSpPr txBox="1"/>
              <p:nvPr/>
            </p:nvSpPr>
            <p:spPr>
              <a:xfrm rot="5400000">
                <a:off x="1476574" y="1231625"/>
                <a:ext cx="625592" cy="1349392"/>
              </a:xfrm>
              <a:prstGeom prst="rect">
                <a:avLst/>
              </a:prstGeom>
            </p:spPr>
            <p:txBody>
              <a:bodyPr vert="vert270" wrap="square" rtlCol="0">
                <a:spAutoFit/>
              </a:bodyPr>
              <a:lstStyle/>
              <a:p>
                <a:r>
                  <a:rPr lang="en-US" altLang="ko-KR" sz="6000" spc="-300" dirty="0"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03</a:t>
                </a:r>
                <a:endParaRPr lang="ko-KR" altLang="en-US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98DBE83C-0210-4585-B2A4-80CAD33B95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1056" y="2208249"/>
                <a:ext cx="0" cy="706829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A336F6A-FE22-471B-9C8B-B2E49F1FF573}"/>
                </a:ext>
              </a:extLst>
            </p:cNvPr>
            <p:cNvSpPr txBox="1"/>
            <p:nvPr/>
          </p:nvSpPr>
          <p:spPr>
            <a:xfrm>
              <a:off x="6081762" y="2633943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Process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92E1982E-AB68-4F2D-BF88-469D44008513}"/>
              </a:ext>
            </a:extLst>
          </p:cNvPr>
          <p:cNvGrpSpPr/>
          <p:nvPr/>
        </p:nvGrpSpPr>
        <p:grpSpPr>
          <a:xfrm>
            <a:off x="9175938" y="1324536"/>
            <a:ext cx="3072663" cy="2816732"/>
            <a:chOff x="9175938" y="1324536"/>
            <a:chExt cx="3072663" cy="2816732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9F6ADFCC-AA59-4A07-9F1F-5A015699B777}"/>
                </a:ext>
              </a:extLst>
            </p:cNvPr>
            <p:cNvGrpSpPr/>
            <p:nvPr/>
          </p:nvGrpSpPr>
          <p:grpSpPr>
            <a:xfrm>
              <a:off x="10134970" y="1324536"/>
              <a:ext cx="1349392" cy="2342821"/>
              <a:chOff x="1076173" y="1252894"/>
              <a:chExt cx="1349392" cy="2342821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AF165C6-04CB-433A-A25F-EEC306581907}"/>
                  </a:ext>
                </a:extLst>
              </p:cNvPr>
              <p:cNvSpPr txBox="1"/>
              <p:nvPr/>
            </p:nvSpPr>
            <p:spPr>
              <a:xfrm rot="5400000">
                <a:off x="1196871" y="1132196"/>
                <a:ext cx="1107996" cy="1349392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r>
                  <a:rPr lang="en-US" altLang="ko-KR" sz="6000" spc="-300" dirty="0"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04</a:t>
                </a:r>
                <a:endParaRPr lang="ko-KR" altLang="en-US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701745FB-7E9F-4846-AF78-B29C417203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3473" y="2109462"/>
                <a:ext cx="0" cy="1486253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1B77DA1-B3DF-4DD2-BB9D-3101B42D2DA3}"/>
                </a:ext>
              </a:extLst>
            </p:cNvPr>
            <p:cNvSpPr txBox="1"/>
            <p:nvPr/>
          </p:nvSpPr>
          <p:spPr>
            <a:xfrm>
              <a:off x="9175938" y="3638630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 </a:t>
              </a:r>
              <a:r>
                <a:rPr lang="en-US" altLang="ko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Video</a:t>
              </a:r>
            </a:p>
          </p:txBody>
        </p:sp>
      </p:grpSp>
      <p:sp>
        <p:nvSpPr>
          <p:cNvPr id="28" name="직사각형 27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4171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C83E7AE-80A5-4A97-BB48-A0BB899D6C1D}"/>
              </a:ext>
            </a:extLst>
          </p:cNvPr>
          <p:cNvCxnSpPr/>
          <p:nvPr/>
        </p:nvCxnSpPr>
        <p:spPr>
          <a:xfrm>
            <a:off x="2174875" y="1963242"/>
            <a:ext cx="78422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69F67AB-CB38-4585-987C-58143FD921CE}"/>
              </a:ext>
            </a:extLst>
          </p:cNvPr>
          <p:cNvSpPr txBox="1"/>
          <p:nvPr/>
        </p:nvSpPr>
        <p:spPr>
          <a:xfrm>
            <a:off x="2201861" y="2238109"/>
            <a:ext cx="8442818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 fontAlgn="base">
              <a:buAutoNum type="arabicPeriod"/>
            </a:pPr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Finish without missing gates​</a:t>
            </a:r>
          </a:p>
          <a:p>
            <a:pPr marL="514350" indent="-514350" fontAlgn="base">
              <a:buAutoNum type="arabicPeriod"/>
            </a:pPr>
            <a:endParaRPr lang="en-US" altLang="ko-KR" sz="30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endParaRPr lang="en-US" altLang="ko-KR" sz="30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2. As fast as possible​</a:t>
            </a:r>
          </a:p>
          <a:p>
            <a:pPr fontAlgn="base"/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​</a:t>
            </a:r>
          </a:p>
          <a:p>
            <a:pPr fontAlgn="base"/>
            <a:endParaRPr lang="en-US" altLang="ko-KR" sz="30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3. Apply AI </a:t>
            </a:r>
            <a:r>
              <a:rPr lang="en-US" altLang="ko-KR" sz="30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modles</a:t>
            </a:r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​</a:t>
            </a:r>
            <a:endParaRPr lang="en-US" altLang="ko" sz="30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-KR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-KR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AutoNum type="arabicParenR"/>
            </a:pPr>
            <a:endParaRPr lang="en-US" altLang="ko-KR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AutoNum type="arabicParenR"/>
            </a:pPr>
            <a:endParaRPr lang="en-US" altLang="ko-KR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55564" y="929500"/>
            <a:ext cx="3159125" cy="758876"/>
            <a:chOff x="4568824" y="1009397"/>
            <a:chExt cx="3159125" cy="75887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" sz="2800" spc="-150" dirty="0" err="1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Keypoints</a:t>
              </a:r>
              <a:endParaRPr lang="ko-KR" altLang="en-US" sz="2800" spc="-15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ko-KR" altLang="en-US" spc="-150" dirty="0"/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79C83D7-19D6-4654-84F7-5985876E3E7F}"/>
              </a:ext>
            </a:extLst>
          </p:cNvPr>
          <p:cNvCxnSpPr/>
          <p:nvPr/>
        </p:nvCxnSpPr>
        <p:spPr>
          <a:xfrm>
            <a:off x="2201861" y="6007614"/>
            <a:ext cx="78422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F1E844A-2AA1-4117-8CF0-0F6906766984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09CEB39-5F28-4BC7-B219-4C704A0AFA90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 </a:t>
              </a:r>
              <a:r>
                <a:rPr lang="en-US" altLang="ko-KR" sz="1600" spc="-150" dirty="0" err="1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Keypoints</a:t>
              </a:r>
              <a:endParaRPr lang="en-US" altLang="ko-KR" sz="20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3F7F5C-AD1C-4352-B315-05550CD57F87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sp>
        <p:nvSpPr>
          <p:cNvPr id="15" name="직사각형 14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5608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 </a:t>
              </a:r>
              <a:r>
                <a:rPr lang="en-US" altLang="ko-KR" sz="1600" spc="-15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Challenges</a:t>
              </a:r>
              <a:endParaRPr lang="en-US" altLang="ko-KR" sz="20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02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" sz="2800" spc="-15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Challenges</a:t>
              </a:r>
              <a:endParaRPr lang="ko-KR" altLang="en-US" sz="2800" spc="-15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ko-KR" altLang="en-US" spc="-150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300332" y="1262236"/>
            <a:ext cx="6096000" cy="4154984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sz="2400" dirty="0">
                <a:solidFill>
                  <a:srgbClr val="000000"/>
                </a:solidFill>
                <a:latin typeface="G마켓 산스 TTF Medium" panose="02000000000000000000"/>
              </a:rPr>
              <a:t>​</a:t>
            </a:r>
            <a:endParaRPr lang="en-US" altLang="ko-KR" sz="2400" dirty="0">
              <a:solidFill>
                <a:srgbClr val="000000"/>
              </a:solidFill>
              <a:latin typeface="맑은 고딕" panose="020B0503020000020004" pitchFamily="50" charset="-127"/>
            </a:endParaRPr>
          </a:p>
          <a:p>
            <a:pPr fontAlgn="base"/>
            <a:r>
              <a:rPr lang="en-US" altLang="ko-KR" sz="24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1. Stop and go, swing</a:t>
            </a:r>
            <a:r>
              <a:rPr lang="en-US" altLang="ko-KR" sz="240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​</a:t>
            </a: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24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2. Overshooting</a:t>
            </a:r>
            <a:r>
              <a:rPr lang="en-US" altLang="ko-KR" sz="240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​</a:t>
            </a: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240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3. POV problem​</a:t>
            </a: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240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4. Yaw angle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pic>
        <p:nvPicPr>
          <p:cNvPr id="45" name="녹화_2022_12_06_22_26_06_207">
            <a:hlinkClick r:id="" action="ppaction://media"/>
            <a:extLst>
              <a:ext uri="{FF2B5EF4-FFF2-40B4-BE49-F238E27FC236}">
                <a16:creationId xmlns:a16="http://schemas.microsoft.com/office/drawing/2014/main" id="{A7EDAFBE-9727-A7C0-594A-B74790B2FB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65085" y="1958231"/>
            <a:ext cx="6578600" cy="3700463"/>
          </a:xfrm>
          <a:prstGeom prst="rect">
            <a:avLst/>
          </a:prstGeom>
        </p:spPr>
      </p:pic>
      <p:sp>
        <p:nvSpPr>
          <p:cNvPr id="46" name="직사각형 45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1271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Challenges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02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291454" y="1608450"/>
            <a:ext cx="6096000" cy="446276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1. Stop and go, swing</a:t>
            </a:r>
          </a:p>
          <a:p>
            <a:pPr lvl="1"/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 </a:t>
            </a:r>
            <a:r>
              <a:rPr kumimoji="0" lang="en-US" altLang="ko-KR" sz="2000" b="0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PD-control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2. Overshooting</a:t>
            </a:r>
          </a:p>
          <a:p>
            <a:pPr lvl="1"/>
            <a:r>
              <a:rPr kumimoji="0" lang="en-US" altLang="ko-KR" sz="2000" b="0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Ferguson Curve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3. POV problem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4. Yaw angle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6F99DBA-A3CB-0ACE-CA9B-36A92CDE3B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76"/>
          <a:stretch/>
        </p:blipFill>
        <p:spPr>
          <a:xfrm>
            <a:off x="4828930" y="1546304"/>
            <a:ext cx="3259739" cy="2662487"/>
          </a:xfrm>
          <a:prstGeom prst="rect">
            <a:avLst/>
          </a:prstGeom>
        </p:spPr>
      </p:pic>
      <p:pic>
        <p:nvPicPr>
          <p:cNvPr id="20" name="KDR 2022   2022-12-07 11-38-25">
            <a:hlinkClick r:id="" action="ppaction://media"/>
            <a:extLst>
              <a:ext uri="{FF2B5EF4-FFF2-40B4-BE49-F238E27FC236}">
                <a16:creationId xmlns:a16="http://schemas.microsoft.com/office/drawing/2014/main" id="{FF8DFFA8-C89A-5DD3-2762-2800F124B3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95317" y="3814839"/>
            <a:ext cx="4420433" cy="2483040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Challenges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318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Challenges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02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291454" y="157293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1. Stop and go, swing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 </a:t>
            </a:r>
            <a:r>
              <a:rPr kumimoji="0" lang="en-US" altLang="ko-KR" sz="2000" b="0" i="0" u="non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Velocity control</a:t>
            </a:r>
            <a:endParaRPr kumimoji="0" lang="en-US" altLang="ko-KR" sz="20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2. Overshooting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     </a:t>
            </a:r>
            <a:r>
              <a:rPr lang="en-US" altLang="ko-KR" sz="20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Variable speed(MLP)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3. POV problem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4. Yaw angle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Challenges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ForFun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pic>
        <p:nvPicPr>
          <p:cNvPr id="25" name="KakaoTalk_20221206_210834262">
            <a:hlinkClick r:id="" action="ppaction://media"/>
            <a:extLst>
              <a:ext uri="{FF2B5EF4-FFF2-40B4-BE49-F238E27FC236}">
                <a16:creationId xmlns:a16="http://schemas.microsoft.com/office/drawing/2014/main" id="{E15A83CA-01CC-5644-E4D6-28653B4BF1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85776" y="1781960"/>
            <a:ext cx="4433663" cy="2354229"/>
          </a:xfrm>
          <a:prstGeom prst="rect">
            <a:avLst/>
          </a:prstGeom>
        </p:spPr>
      </p:pic>
      <p:pic>
        <p:nvPicPr>
          <p:cNvPr id="26" name="KakaoTalk_20221206_210834262">
            <a:hlinkClick r:id="" action="ppaction://media"/>
            <a:extLst>
              <a:ext uri="{FF2B5EF4-FFF2-40B4-BE49-F238E27FC236}">
                <a16:creationId xmlns:a16="http://schemas.microsoft.com/office/drawing/2014/main" id="{B6EC529E-BD84-E771-F4D1-697D0C85F2D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14088" y="3839492"/>
            <a:ext cx="4629822" cy="245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82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503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Challenges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02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Challenges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ForFun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291454" y="157293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1. Stop and go, swing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 </a:t>
            </a:r>
            <a:r>
              <a:rPr kumimoji="0" lang="en-US" altLang="ko-KR" sz="2000" b="0" i="0" u="non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Velocity control</a:t>
            </a:r>
            <a:endParaRPr kumimoji="0" lang="en-US" altLang="ko-KR" sz="2000" b="0" i="0" u="none" strike="sngStrike" kern="1200" cap="none" spc="0" normalizeH="0" baseline="0" noProof="0" dirty="0">
              <a:ln>
                <a:noFill/>
              </a:ln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2. Overshooting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     </a:t>
            </a:r>
            <a:r>
              <a:rPr lang="en-US" altLang="ko-KR" sz="2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Variable speed(MLP)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3. POV problem</a:t>
            </a:r>
          </a:p>
          <a:p>
            <a:pPr lvl="1"/>
            <a:r>
              <a:rPr lang="en-US" altLang="ko-KR" sz="2000" noProof="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Join </a:t>
            </a:r>
            <a:r>
              <a:rPr lang="en-US" altLang="ko-KR" sz="2000" noProof="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Wingdings" panose="05000000000000000000" pitchFamily="2" charset="2"/>
              </a:rPr>
              <a:t> Polling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4. Yaw angle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</p:txBody>
      </p:sp>
      <p:pic>
        <p:nvPicPr>
          <p:cNvPr id="20" name="mlpvis">
            <a:hlinkClick r:id="" action="ppaction://media"/>
            <a:extLst>
              <a:ext uri="{FF2B5EF4-FFF2-40B4-BE49-F238E27FC236}">
                <a16:creationId xmlns:a16="http://schemas.microsoft.com/office/drawing/2014/main" id="{2C5789BD-A783-6B16-E38C-B6ABAA366D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28930" y="1688376"/>
            <a:ext cx="4585843" cy="2435035"/>
          </a:xfrm>
          <a:prstGeom prst="rect">
            <a:avLst/>
          </a:prstGeom>
        </p:spPr>
      </p:pic>
      <p:pic>
        <p:nvPicPr>
          <p:cNvPr id="28" name="KakaoTalk_20221206_210834262">
            <a:hlinkClick r:id="" action="ppaction://media"/>
            <a:extLst>
              <a:ext uri="{FF2B5EF4-FFF2-40B4-BE49-F238E27FC236}">
                <a16:creationId xmlns:a16="http://schemas.microsoft.com/office/drawing/2014/main" id="{872A3BB7-6C45-B5B4-B6DC-294573AF530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414088" y="3781965"/>
            <a:ext cx="4489676" cy="2383971"/>
          </a:xfrm>
          <a:prstGeom prst="rect">
            <a:avLst/>
          </a:prstGeom>
        </p:spPr>
      </p:pic>
      <p:pic>
        <p:nvPicPr>
          <p:cNvPr id="29" name="pov_nojoin">
            <a:hlinkClick r:id="" action="ppaction://media"/>
            <a:extLst>
              <a:ext uri="{FF2B5EF4-FFF2-40B4-BE49-F238E27FC236}">
                <a16:creationId xmlns:a16="http://schemas.microsoft.com/office/drawing/2014/main" id="{8A6747B9-FB54-42E5-D290-192AB2C822E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559210" y="3781965"/>
            <a:ext cx="4245048" cy="23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2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7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026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Challenges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02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Challenges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ForFun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291454" y="1572938"/>
            <a:ext cx="6096000" cy="470898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1. Stop and go, swing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 Velocity control</a:t>
            </a:r>
            <a:endParaRPr kumimoji="0" lang="en-US" altLang="ko-KR" sz="2000" b="0" i="0" u="none" strike="sng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2. Overshooting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     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Variable speed(MLP)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3. POV problem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Join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  <a:sym typeface="Wingdings" panose="05000000000000000000" pitchFamily="2" charset="2"/>
              </a:rPr>
              <a:t> Polling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4. Yaw angle</a:t>
            </a:r>
          </a:p>
          <a:p>
            <a:pPr lvl="1"/>
            <a:r>
              <a:rPr lang="en-US" altLang="ko-KR" sz="20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Yaw mode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443BFBA-1F2C-2216-5B0A-59052378B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207" y="2020757"/>
            <a:ext cx="6851543" cy="384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65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AF1E844A-2AA1-4117-8CF0-0F6906766984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09CEB39-5F28-4BC7-B219-4C704A0AFA90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Process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3F7F5C-AD1C-4352-B315-05550CD57F87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03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3827922-67D8-476B-A032-C9A507C578C8}"/>
              </a:ext>
            </a:extLst>
          </p:cNvPr>
          <p:cNvSpPr txBox="1"/>
          <p:nvPr/>
        </p:nvSpPr>
        <p:spPr>
          <a:xfrm>
            <a:off x="4953701" y="486619"/>
            <a:ext cx="222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Process</a:t>
            </a:r>
            <a:endParaRPr kumimoji="0" lang="ko-KR" altLang="en-US" sz="2800" b="0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354259C-B45B-8D7F-8714-C4EF31EF7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58" y="1512888"/>
            <a:ext cx="4698807" cy="468929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C47529B-4FF0-D0E4-D099-3A478D2AEDD8}"/>
              </a:ext>
            </a:extLst>
          </p:cNvPr>
          <p:cNvSpPr txBox="1"/>
          <p:nvPr/>
        </p:nvSpPr>
        <p:spPr>
          <a:xfrm>
            <a:off x="6090229" y="1477376"/>
            <a:ext cx="6377064" cy="4770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init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함수 초기화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get_ring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ring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정보 추출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cameraproc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카메라 </a:t>
            </a:r>
            <a:r>
              <a:rPr lang="ko-KR" altLang="en-US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프로세싱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파이프라인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GetImages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Depth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와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Segmentation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이미지 추출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detect_box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이미지에서 사각형 중점 계산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depproc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Depth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와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Segmentation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이미지를 통해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ring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검출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is_arrived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ring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에 도달했는지 여부 계산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Distance: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현재 위치와 목표점 사이의 거리 계산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Yaw: ring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정보에서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yaw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값 계산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Euler: ring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 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yaw, roll, pitch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연산</a:t>
            </a:r>
          </a:p>
        </p:txBody>
      </p:sp>
    </p:spTree>
    <p:extLst>
      <p:ext uri="{BB962C8B-B14F-4D97-AF65-F5344CB8AC3E}">
        <p14:creationId xmlns:p14="http://schemas.microsoft.com/office/powerpoint/2010/main" val="3719058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317</Words>
  <Application>Microsoft Office PowerPoint</Application>
  <PresentationFormat>와이드스크린</PresentationFormat>
  <Paragraphs>146</Paragraphs>
  <Slides>12</Slides>
  <Notes>0</Notes>
  <HiddenSlides>0</HiddenSlides>
  <MMClips>8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G마켓 산스 TTF Bold</vt:lpstr>
      <vt:lpstr>G마켓 산스 TTF Light</vt:lpstr>
      <vt:lpstr>G마켓 산스 TTF Medium</vt:lpstr>
      <vt:lpstr>Malgun Gothic</vt:lpstr>
      <vt:lpstr>Malgun Gothic</vt:lpstr>
      <vt:lpstr>에스코어 드림 3 Light</vt:lpstr>
      <vt:lpstr>에스코어 드림 7 ExtraBold</vt:lpstr>
      <vt:lpstr>에스코어 드림 8 Heavy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고은솔</dc:creator>
  <cp:lastModifiedBy>윤준영(***6***150)</cp:lastModifiedBy>
  <cp:revision>48</cp:revision>
  <dcterms:created xsi:type="dcterms:W3CDTF">2020-11-26T12:57:00Z</dcterms:created>
  <dcterms:modified xsi:type="dcterms:W3CDTF">2022-12-07T12:53:33Z</dcterms:modified>
</cp:coreProperties>
</file>

<file path=docProps/thumbnail.jpeg>
</file>